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1" r:id="rId5"/>
    <p:sldId id="27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4" r:id="rId1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007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295CC-23FC-453C-ABCD-C3AA68CE0044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B787C-92AC-47F9-84DE-9C24EF254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7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8444-A805-412E-808E-7DCC8C0F818D}" type="datetimeFigureOut">
              <a:rPr lang="en-GB" smtClean="0"/>
              <a:pPr/>
              <a:t>23/05/2016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16976"/>
            <a:ext cx="5436235" cy="446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351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2351"/>
            <a:ext cx="2945024" cy="4974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15C5B-EE1D-48AB-9DCC-F475F8B351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5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Karine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Karine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1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Dominique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9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Dominique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9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Dominique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6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Karine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0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Karine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0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Karine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Karine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5C5B-EE1D-48AB-9DCC-F475F8B3516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2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0648"/>
            <a:ext cx="7772400" cy="1080120"/>
          </a:xfrm>
        </p:spPr>
        <p:txBody>
          <a:bodyPr/>
          <a:lstStyle>
            <a:lvl1pPr>
              <a:defRPr>
                <a:solidFill>
                  <a:srgbClr val="EEEEEE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13407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EEE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EEEE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8640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37312"/>
            <a:ext cx="572977" cy="505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6" y="6237312"/>
            <a:ext cx="897980" cy="50592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418437" y="5805264"/>
            <a:ext cx="14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EEEEEE"/>
                </a:solidFill>
              </a:rPr>
              <a:t>24/05/2016</a:t>
            </a:r>
            <a:endParaRPr lang="en-GB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7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4B661A-4AAA-4EDB-914D-E26255F8C68B}" type="datetime1">
              <a:rPr lang="en-GB" smtClean="0"/>
              <a:t>23/05/2016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2007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8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6581FD-71DE-49B0-8E0D-50E57BAD9C00}" type="datetime1">
              <a:rPr lang="en-GB" smtClean="0"/>
              <a:t>23/05/2016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2007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61974B-F01B-44BD-956B-EAF54B133277}" type="datetime1">
              <a:rPr lang="en-GB" smtClean="0"/>
              <a:t>23/05/2016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2007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5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4" y="274638"/>
            <a:ext cx="72866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4" y="1600200"/>
            <a:ext cx="7286625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>
                <a:solidFill>
                  <a:srgbClr val="0073C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351"/>
          <a:stretch/>
        </p:blipFill>
        <p:spPr>
          <a:xfrm>
            <a:off x="-36511" y="-27384"/>
            <a:ext cx="1436686" cy="6984776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EEEE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8640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37312"/>
            <a:ext cx="572977" cy="5059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6" y="6237312"/>
            <a:ext cx="897980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1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>
                <a:solidFill>
                  <a:srgbClr val="0073C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06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81114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81114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92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4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6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E3640-9ABC-486E-A291-9A05657015A4}" type="datetime1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SharePoint User Group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42A4A-A7AA-4BBF-B0BE-5FC264D56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9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BC5C73-A75F-452C-A93F-0D9A75AD034F}" type="datetime1">
              <a:rPr lang="en-GB" smtClean="0"/>
              <a:t>23/05/2016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2007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62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33764F-F37B-40D5-8AC4-5E4C87834A5D}" type="datetime1">
              <a:rPr lang="en-GB" smtClean="0"/>
              <a:t>23/05/2016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2007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77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6356350"/>
            <a:ext cx="14751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88B9D-DC35-42E3-90DB-2E78C36C69D4}" type="datetime1">
              <a:rPr lang="en-GB" smtClean="0"/>
              <a:t>23/05/2016</a:t>
            </a:fld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EEEE"/>
                </a:solidFill>
              </a:defRPr>
            </a:lvl1pPr>
          </a:lstStyle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8640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942A4A-A7AA-4BBF-B0BE-5FC264D5677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37312"/>
            <a:ext cx="572977" cy="505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6" y="6237312"/>
            <a:ext cx="897980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intranext.smals.be/centers/SPCC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080120"/>
          </a:xfrm>
        </p:spPr>
        <p:txBody>
          <a:bodyPr/>
          <a:lstStyle/>
          <a:p>
            <a:r>
              <a:rPr lang="fr-BE" dirty="0" smtClean="0"/>
              <a:t>SHAREPOINT USER GROUP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nl-BE" b="1" dirty="0"/>
              <a:t>Quel SharePoint User Group voulons-nous?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727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D. Michaux </a:t>
            </a:r>
          </a:p>
          <a:p>
            <a:pPr marL="457200" lvl="1" indent="0">
              <a:buNone/>
            </a:pPr>
            <a:r>
              <a:rPr lang="nl-BE" dirty="0"/>
              <a:t>Directeur ICT adjoint, INAMI</a:t>
            </a:r>
          </a:p>
          <a:p>
            <a:pPr marL="457200" lvl="1" indent="0">
              <a:buNone/>
            </a:pPr>
            <a:r>
              <a:rPr lang="nl-BE" dirty="0"/>
              <a:t>Dominique.Michaux@inami.fgov.be</a:t>
            </a:r>
          </a:p>
          <a:p>
            <a:pPr marL="457200" lvl="1" indent="0">
              <a:buNone/>
            </a:pPr>
            <a:r>
              <a:rPr lang="nl-BE" dirty="0"/>
              <a:t>02 739 75 58</a:t>
            </a:r>
          </a:p>
          <a:p>
            <a:r>
              <a:rPr lang="nl-BE" dirty="0"/>
              <a:t>K. Picart </a:t>
            </a:r>
          </a:p>
          <a:p>
            <a:pPr marL="457200" lvl="1" indent="0">
              <a:buNone/>
            </a:pPr>
            <a:r>
              <a:rPr lang="nl-BE" dirty="0"/>
              <a:t>Chef de projets Centre de compétences SharePoint, Smals</a:t>
            </a:r>
          </a:p>
          <a:p>
            <a:pPr marL="457200" lvl="1" indent="0">
              <a:buNone/>
            </a:pPr>
            <a:r>
              <a:rPr lang="nl-BE" dirty="0"/>
              <a:t>Karine.picart@smals.be</a:t>
            </a:r>
          </a:p>
          <a:p>
            <a:pPr marL="457200" lvl="1" indent="0">
              <a:buNone/>
            </a:pPr>
            <a:r>
              <a:rPr lang="nl-BE" dirty="0"/>
              <a:t>02 787 54 95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Contacts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2333625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62454"/>
            <a:ext cx="2211706" cy="22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Contexte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SharePoint est une technologie vaste, complexe, évoluant rapidement</a:t>
            </a:r>
          </a:p>
          <a:p>
            <a:r>
              <a:rPr lang="fr-FR" sz="2800" dirty="0"/>
              <a:t>Son </a:t>
            </a:r>
            <a:r>
              <a:rPr lang="fr-FR" sz="2800" dirty="0" err="1"/>
              <a:t>éco-système</a:t>
            </a:r>
            <a:r>
              <a:rPr lang="fr-FR" sz="2800" dirty="0"/>
              <a:t> est tout aussi vaste</a:t>
            </a:r>
          </a:p>
          <a:p>
            <a:r>
              <a:rPr lang="fr-FR" sz="2800" dirty="0"/>
              <a:t>SharePoint est très utilisé dans les institutions</a:t>
            </a:r>
          </a:p>
          <a:p>
            <a:r>
              <a:rPr lang="fr-FR" sz="2800" dirty="0"/>
              <a:t>Les échecs de mise en œuvre ne sont </a:t>
            </a:r>
            <a:r>
              <a:rPr lang="fr-FR" sz="2800" dirty="0" smtClean="0"/>
              <a:t>pas rares</a:t>
            </a:r>
          </a:p>
          <a:p>
            <a:pPr>
              <a:buFont typeface="Wingdings"/>
              <a:buChar char="à"/>
            </a:pPr>
            <a:endParaRPr lang="fr-BE" sz="2800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BE" sz="2800" dirty="0" smtClean="0">
                <a:sym typeface="Wingdings" panose="05000000000000000000" pitchFamily="2" charset="2"/>
              </a:rPr>
              <a:t>La </a:t>
            </a:r>
            <a:r>
              <a:rPr lang="fr-BE" sz="2800" dirty="0">
                <a:sym typeface="Wingdings" panose="05000000000000000000" pitchFamily="2" charset="2"/>
              </a:rPr>
              <a:t>mise en commun des connaissances &amp; expériences est un atout </a:t>
            </a:r>
            <a:r>
              <a:rPr lang="fr-BE" sz="2800" dirty="0" smtClean="0">
                <a:sym typeface="Wingdings" panose="05000000000000000000" pitchFamily="2" charset="2"/>
              </a:rPr>
              <a:t>considérable !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2895600" cy="365125"/>
          </a:xfrm>
        </p:spPr>
        <p:txBody>
          <a:bodyPr/>
          <a:lstStyle/>
          <a:p>
            <a:r>
              <a:rPr lang="en-GB" dirty="0" smtClean="0"/>
              <a:t>SharePoint User Group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86408" cy="365125"/>
          </a:xfrm>
        </p:spPr>
        <p:txBody>
          <a:bodyPr/>
          <a:lstStyle/>
          <a:p>
            <a:fld id="{4B942A4A-A7AA-4BBF-B0BE-5FC264D5677A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7" name="Picture 3" descr="C:\Users\kap\AppData\Local\Microsoft\Windows\Temporary Internet Files\Content.IE5\FA15WNR0\320px-SMirC-thumbsdown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4476328" cy="44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Objectifs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3600" dirty="0" smtClean="0"/>
              <a:t>Partage </a:t>
            </a:r>
            <a:r>
              <a:rPr lang="fr-FR" sz="3600" dirty="0"/>
              <a:t>de connaissances autour de SharePoint</a:t>
            </a:r>
          </a:p>
          <a:p>
            <a:pPr>
              <a:lnSpc>
                <a:spcPct val="120000"/>
              </a:lnSpc>
            </a:pPr>
            <a:r>
              <a:rPr lang="fr-FR" sz="3700" dirty="0"/>
              <a:t>Retour d’expériences dans </a:t>
            </a:r>
          </a:p>
          <a:p>
            <a:pPr lvl="1">
              <a:lnSpc>
                <a:spcPct val="120000"/>
              </a:lnSpc>
            </a:pPr>
            <a:r>
              <a:rPr lang="fr-FR" sz="3400" dirty="0"/>
              <a:t>L’utilisation de SharePoint </a:t>
            </a:r>
          </a:p>
          <a:p>
            <a:pPr lvl="1">
              <a:lnSpc>
                <a:spcPct val="120000"/>
              </a:lnSpc>
            </a:pPr>
            <a:r>
              <a:rPr lang="fr-FR" sz="3400" dirty="0"/>
              <a:t>La mise en place de solutions basées sur SharePoint</a:t>
            </a:r>
          </a:p>
          <a:p>
            <a:pPr lvl="1">
              <a:lnSpc>
                <a:spcPct val="120000"/>
              </a:lnSpc>
            </a:pPr>
            <a:r>
              <a:rPr lang="fr-FR" sz="3400" dirty="0"/>
              <a:t>L’évolution de solutions basées sur SharePoint</a:t>
            </a:r>
          </a:p>
          <a:p>
            <a:pPr lvl="1">
              <a:lnSpc>
                <a:spcPct val="120000"/>
              </a:lnSpc>
            </a:pPr>
            <a:r>
              <a:rPr lang="fr-FR" sz="3400" dirty="0"/>
              <a:t>Les formations suivies</a:t>
            </a:r>
          </a:p>
          <a:p>
            <a:pPr lvl="1">
              <a:lnSpc>
                <a:spcPct val="120000"/>
              </a:lnSpc>
            </a:pPr>
            <a:r>
              <a:rPr lang="fr-FR" sz="3400" dirty="0"/>
              <a:t>L’utilisation d’outils tiers (</a:t>
            </a:r>
            <a:r>
              <a:rPr lang="fr-FR" sz="3400" dirty="0" err="1"/>
              <a:t>add-ons</a:t>
            </a:r>
            <a:r>
              <a:rPr lang="fr-FR" sz="3400" dirty="0"/>
              <a:t>, …)</a:t>
            </a:r>
          </a:p>
          <a:p>
            <a:pPr>
              <a:lnSpc>
                <a:spcPct val="120000"/>
              </a:lnSpc>
            </a:pPr>
            <a:r>
              <a:rPr lang="fr-FR" sz="3600" dirty="0"/>
              <a:t>Avoir une meilleure vue sur la manière dont SharePoint est utilisé dans les institutions</a:t>
            </a:r>
          </a:p>
          <a:p>
            <a:pPr>
              <a:lnSpc>
                <a:spcPct val="120000"/>
              </a:lnSpc>
            </a:pPr>
            <a:r>
              <a:rPr lang="fr-FR" sz="3600" dirty="0"/>
              <a:t>Constituer un groupe représentatif pour faciliter les discussions avec Microsoft et d’autres fournisseurs</a:t>
            </a:r>
          </a:p>
          <a:p>
            <a:pPr>
              <a:lnSpc>
                <a:spcPct val="120000"/>
              </a:lnSpc>
            </a:pPr>
            <a:r>
              <a:rPr lang="fr-FR" sz="3600" dirty="0"/>
              <a:t>Favoriser la mobilité « interne » ou le prêt de ressources qualifiées en </a:t>
            </a:r>
            <a:r>
              <a:rPr lang="fr-FR" sz="3600" dirty="0" smtClean="0"/>
              <a:t>SharePoint (cf. g-cloud)</a:t>
            </a:r>
            <a:endParaRPr lang="fr-FR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Public </a:t>
            </a:r>
            <a:r>
              <a:rPr lang="en-GB" dirty="0" err="1"/>
              <a:t>cible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124744"/>
            <a:ext cx="7286625" cy="4525963"/>
          </a:xfrm>
        </p:spPr>
        <p:txBody>
          <a:bodyPr>
            <a:normAutofit/>
          </a:bodyPr>
          <a:lstStyle/>
          <a:p>
            <a:r>
              <a:rPr lang="fr-FR" sz="2800" dirty="0"/>
              <a:t>Le SharePoint User Group s’adresse aux institutions publiques belges </a:t>
            </a:r>
          </a:p>
          <a:p>
            <a:pPr lvl="1"/>
            <a:r>
              <a:rPr lang="fr-FR" sz="2400" dirty="0"/>
              <a:t>intéressées par la mise en œuvre de solutions basées sur SharePoint </a:t>
            </a:r>
          </a:p>
          <a:p>
            <a:pPr lvl="1"/>
            <a:r>
              <a:rPr lang="fr-FR" sz="2400" dirty="0"/>
              <a:t>ou ayant mis en œuvre de telles solutions </a:t>
            </a:r>
          </a:p>
          <a:p>
            <a:r>
              <a:rPr lang="fr-FR" sz="2800" dirty="0" smtClean="0"/>
              <a:t>Tous </a:t>
            </a:r>
            <a:r>
              <a:rPr lang="fr-FR" sz="2800" dirty="0"/>
              <a:t>les profils (IT, administratif, communication, organisation…) sont les bienvenus !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04" y="4299650"/>
            <a:ext cx="3657600" cy="25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Notre </a:t>
            </a:r>
            <a:r>
              <a:rPr lang="en-GB" dirty="0" smtClean="0"/>
              <a:t>proposition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SharePoint User Group </a:t>
            </a:r>
            <a:r>
              <a:rPr lang="fr-FR" sz="2000" dirty="0" err="1"/>
              <a:t>conferences</a:t>
            </a:r>
            <a:endParaRPr lang="fr-FR" sz="2000" dirty="0"/>
          </a:p>
          <a:p>
            <a:pPr lvl="1"/>
            <a:r>
              <a:rPr lang="fr-FR" sz="2000" dirty="0"/>
              <a:t>Fréquence : 2x/an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Timing </a:t>
            </a:r>
            <a:r>
              <a:rPr lang="fr-FR" sz="2000" dirty="0"/>
              <a:t>: </a:t>
            </a:r>
          </a:p>
          <a:p>
            <a:pPr lvl="2"/>
            <a:r>
              <a:rPr lang="fr-FR" sz="1600" dirty="0"/>
              <a:t>Printemps</a:t>
            </a:r>
          </a:p>
          <a:p>
            <a:pPr lvl="2"/>
            <a:r>
              <a:rPr lang="fr-FR" sz="1600" dirty="0"/>
              <a:t>Automne  </a:t>
            </a:r>
          </a:p>
          <a:p>
            <a:pPr lvl="2"/>
            <a:r>
              <a:rPr lang="fr-FR" sz="1600" dirty="0"/>
              <a:t>Dans tous les cas, après la </a:t>
            </a:r>
            <a:r>
              <a:rPr lang="fr-FR" sz="1600" dirty="0" err="1"/>
              <a:t>European</a:t>
            </a:r>
            <a:r>
              <a:rPr lang="fr-FR" sz="1600" dirty="0"/>
              <a:t> SharePoint </a:t>
            </a:r>
            <a:r>
              <a:rPr lang="fr-FR" sz="1600" dirty="0" err="1"/>
              <a:t>Conference</a:t>
            </a:r>
            <a:endParaRPr lang="fr-FR" sz="1600" dirty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Formule  </a:t>
            </a:r>
            <a:endParaRPr lang="fr-FR" sz="2000" dirty="0"/>
          </a:p>
          <a:p>
            <a:pPr lvl="2"/>
            <a:r>
              <a:rPr lang="fr-FR" sz="1600" dirty="0"/>
              <a:t>1 matinée complète</a:t>
            </a:r>
          </a:p>
          <a:p>
            <a:pPr lvl="2"/>
            <a:r>
              <a:rPr lang="fr-FR" sz="1600" dirty="0"/>
              <a:t>4 sessions</a:t>
            </a:r>
          </a:p>
          <a:p>
            <a:pPr lvl="3"/>
            <a:r>
              <a:rPr lang="fr-FR" sz="1400" dirty="0"/>
              <a:t>3 sessions de 40 minutes : présentations, démos, etc.</a:t>
            </a:r>
          </a:p>
          <a:p>
            <a:pPr lvl="3"/>
            <a:r>
              <a:rPr lang="fr-FR" sz="1400" dirty="0"/>
              <a:t>1 session de 30 minutes : actualités, annonces</a:t>
            </a:r>
          </a:p>
          <a:p>
            <a:pPr lvl="2"/>
            <a:r>
              <a:rPr lang="fr-FR" sz="1600" dirty="0"/>
              <a:t>Chaque institution peut présenter une ou plusieurs session(s): se porter candidat 2 mois avant la tenue du User Group</a:t>
            </a:r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35060"/>
            <a:ext cx="2611009" cy="18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Notre </a:t>
            </a:r>
            <a:r>
              <a:rPr lang="fr-BE" dirty="0" smtClean="0"/>
              <a:t>proposition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Tables </a:t>
            </a:r>
            <a:r>
              <a:rPr lang="fr-FR" sz="2400" dirty="0"/>
              <a:t>rondes thématiques : une matinée où l’on aborde en </a:t>
            </a:r>
            <a:r>
              <a:rPr lang="fr-FR" sz="2400" dirty="0" smtClean="0"/>
              <a:t>profondeur </a:t>
            </a:r>
            <a:r>
              <a:rPr lang="fr-FR" sz="2400" dirty="0"/>
              <a:t>un sujet spécifique</a:t>
            </a:r>
          </a:p>
          <a:p>
            <a:r>
              <a:rPr lang="fr-FR" sz="2400" dirty="0"/>
              <a:t>Mise en place d’une communauté virtuelle permettant l’échange d’informations via un </a:t>
            </a:r>
            <a:r>
              <a:rPr lang="fr-FR" sz="2400" dirty="0">
                <a:hlinkClick r:id="rId3"/>
              </a:rPr>
              <a:t>site SharePoint</a:t>
            </a:r>
            <a:r>
              <a:rPr lang="fr-FR" sz="2400" dirty="0"/>
              <a:t>. Condition d’accès : disposer d’une </a:t>
            </a:r>
            <a:r>
              <a:rPr lang="fr-FR" sz="2400" dirty="0" smtClean="0"/>
              <a:t>CAL !</a:t>
            </a:r>
            <a:endParaRPr lang="fr-FR" sz="2400" dirty="0"/>
          </a:p>
          <a:p>
            <a:r>
              <a:rPr lang="fr-BE" sz="2400" dirty="0" smtClean="0"/>
              <a:t>Une newsletter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64" y="4654798"/>
            <a:ext cx="2160354" cy="155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6" y="4677028"/>
            <a:ext cx="1578124" cy="1578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68" y="4653136"/>
            <a:ext cx="1654840" cy="15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Vos centres d’intérêt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4" y="1600200"/>
            <a:ext cx="7132265" cy="4525963"/>
          </a:xfrm>
        </p:spPr>
        <p:txBody>
          <a:bodyPr>
            <a:normAutofit/>
          </a:bodyPr>
          <a:lstStyle/>
          <a:p>
            <a:r>
              <a:rPr lang="fr-BE" sz="2400" dirty="0" smtClean="0"/>
              <a:t>Petite </a:t>
            </a:r>
            <a:r>
              <a:rPr lang="fr-BE" sz="2400" dirty="0"/>
              <a:t>enquête sur </a:t>
            </a:r>
            <a:r>
              <a:rPr lang="fr-BE" sz="2400" dirty="0" smtClean="0"/>
              <a:t>papier</a:t>
            </a:r>
          </a:p>
          <a:p>
            <a:pPr lvl="1"/>
            <a:r>
              <a:rPr lang="fr-BE" sz="2000" dirty="0" smtClean="0"/>
              <a:t>Objectif : nous permettre de préparer au mieux les prochains user groups avec les sujets qui vous intéressent</a:t>
            </a:r>
          </a:p>
          <a:p>
            <a:pPr lvl="1"/>
            <a:r>
              <a:rPr lang="fr-BE" sz="2000" dirty="0" smtClean="0"/>
              <a:t>N’hésitez pas à y mettre vos commentaires/suggestions pour la prochaine session</a:t>
            </a:r>
          </a:p>
          <a:p>
            <a:pPr lvl="1"/>
            <a:r>
              <a:rPr lang="fr-BE" sz="2000" dirty="0" smtClean="0"/>
              <a:t>Vous pouvez rester anonymes!</a:t>
            </a:r>
          </a:p>
          <a:p>
            <a:pPr lvl="1"/>
            <a:r>
              <a:rPr lang="fr-BE" sz="2000" dirty="0" smtClean="0"/>
              <a:t>A déposer à la sortie</a:t>
            </a:r>
            <a:endParaRPr lang="fr-BE" sz="2000" dirty="0"/>
          </a:p>
          <a:p>
            <a:pPr lvl="1"/>
            <a:endParaRPr lang="fr-BE" sz="20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9617"/>
            <a:ext cx="3995124" cy="26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Questions ou suggestions?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67020"/>
            <a:ext cx="6300192" cy="34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vos</a:t>
            </a:r>
            <a:r>
              <a:rPr lang="en-GB" dirty="0"/>
              <a:t> agendas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BIWUG SharePoint Saturday</a:t>
            </a:r>
          </a:p>
          <a:p>
            <a:pPr lvl="1"/>
            <a:r>
              <a:rPr lang="en-GB" dirty="0"/>
              <a:t>15 </a:t>
            </a:r>
            <a:r>
              <a:rPr lang="en-GB" dirty="0" err="1"/>
              <a:t>octobre</a:t>
            </a:r>
            <a:r>
              <a:rPr lang="en-GB" dirty="0"/>
              <a:t>, </a:t>
            </a:r>
            <a:r>
              <a:rPr lang="en-GB" dirty="0" err="1"/>
              <a:t>Bruxelles</a:t>
            </a:r>
            <a:r>
              <a:rPr lang="en-GB" dirty="0"/>
              <a:t> </a:t>
            </a:r>
          </a:p>
          <a:p>
            <a:r>
              <a:rPr lang="en-GB" dirty="0"/>
              <a:t>European SharePoint Conference </a:t>
            </a:r>
          </a:p>
          <a:p>
            <a:pPr lvl="1"/>
            <a:r>
              <a:rPr lang="en-GB" dirty="0"/>
              <a:t>14-17 </a:t>
            </a:r>
            <a:r>
              <a:rPr lang="en-GB" dirty="0" err="1"/>
              <a:t>novembre</a:t>
            </a:r>
            <a:r>
              <a:rPr lang="en-GB" dirty="0"/>
              <a:t>, Vienne</a:t>
            </a:r>
          </a:p>
          <a:p>
            <a:r>
              <a:rPr lang="en-GB" dirty="0"/>
              <a:t>SharePoint User Group II</a:t>
            </a:r>
          </a:p>
          <a:p>
            <a:pPr lvl="1"/>
            <a:r>
              <a:rPr lang="en-GB" dirty="0"/>
              <a:t>Mardi 6 </a:t>
            </a:r>
            <a:r>
              <a:rPr lang="en-GB" dirty="0" err="1"/>
              <a:t>décembre</a:t>
            </a:r>
            <a:r>
              <a:rPr lang="en-GB" dirty="0"/>
              <a:t>, 8h30 – 13h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SharePoint User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942A4A-A7AA-4BBF-B0BE-5FC264D5677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16" y="4941168"/>
            <a:ext cx="2769880" cy="1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9f758b7-f6eb-44e3-bd59-2cbef40d0fc5" ContentTypeId="0x01010020EFE7AA9E56B84FB1D6B88B12929688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22B823A34A04EACD3840D47C1422D" ma:contentTypeVersion="0" ma:contentTypeDescription="Create a new document." ma:contentTypeScope="" ma:versionID="84768bc71fc038a1b17b1b2cc884a6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9156F-39FC-4DC0-A845-1083DE9A22BC}"/>
</file>

<file path=customXml/itemProps2.xml><?xml version="1.0" encoding="utf-8"?>
<ds:datastoreItem xmlns:ds="http://schemas.openxmlformats.org/officeDocument/2006/customXml" ds:itemID="{5E46A98D-6BFB-4EAC-A9F0-7CB89173934F}"/>
</file>

<file path=customXml/itemProps3.xml><?xml version="1.0" encoding="utf-8"?>
<ds:datastoreItem xmlns:ds="http://schemas.openxmlformats.org/officeDocument/2006/customXml" ds:itemID="{0394D365-6534-446A-B0C8-29B6FC55FDB2}"/>
</file>

<file path=customXml/itemProps4.xml><?xml version="1.0" encoding="utf-8"?>
<ds:datastoreItem xmlns:ds="http://schemas.openxmlformats.org/officeDocument/2006/customXml" ds:itemID="{5CDDBC86-5644-46F9-AB4D-05218458424A}"/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447</Words>
  <Application>Microsoft Office PowerPoint</Application>
  <PresentationFormat>On-screen Show (4:3)</PresentationFormat>
  <Paragraphs>101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SHAREPOINT USER GROUP</vt:lpstr>
      <vt:lpstr>Contexte</vt:lpstr>
      <vt:lpstr>Objectifs</vt:lpstr>
      <vt:lpstr>Public cible </vt:lpstr>
      <vt:lpstr>Notre proposition (1)</vt:lpstr>
      <vt:lpstr>Notre proposition (2)</vt:lpstr>
      <vt:lpstr>Vos centres d’intérêt ?</vt:lpstr>
      <vt:lpstr>PowerPoint Presentation</vt:lpstr>
      <vt:lpstr>A vos agendas !</vt:lpstr>
      <vt:lpstr>Contacts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Coppens</dc:creator>
  <cp:lastModifiedBy>Karine Picart</cp:lastModifiedBy>
  <cp:revision>103</cp:revision>
  <cp:lastPrinted>2016-04-25T15:25:14Z</cp:lastPrinted>
  <dcterms:created xsi:type="dcterms:W3CDTF">2015-06-09T15:55:04Z</dcterms:created>
  <dcterms:modified xsi:type="dcterms:W3CDTF">2016-05-23T12:09:10Z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0x010100BF722B823A34A04EACD3840D47C1422D</vt:lpwstr>
  </property>
  <property fmtid="{D5CDD505-2E9C-101B-9397-08002B2CF9AE}" pid="3" name="Order">
    <vt:r8>1200</vt:r8>
  </property>
  <property fmtid="{D5CDD505-2E9C-101B-9397-08002B2CF9AE}" pid="4" name="_CopySource">
    <vt:lpwstr>https://competencycenters.intranext.smals.be/sp/CenterLibrary/SPUG - constitution user group 2016-05-24.pptx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