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71" r:id="rId5"/>
    <p:sldId id="299" r:id="rId6"/>
    <p:sldId id="300" r:id="rId7"/>
    <p:sldId id="311" r:id="rId8"/>
    <p:sldId id="314" r:id="rId9"/>
    <p:sldId id="301" r:id="rId10"/>
    <p:sldId id="302" r:id="rId11"/>
    <p:sldId id="312" r:id="rId12"/>
    <p:sldId id="303" r:id="rId13"/>
    <p:sldId id="313" r:id="rId14"/>
    <p:sldId id="304" r:id="rId15"/>
    <p:sldId id="308" r:id="rId16"/>
    <p:sldId id="309" r:id="rId17"/>
    <p:sldId id="310" r:id="rId18"/>
    <p:sldId id="306" r:id="rId19"/>
    <p:sldId id="307" r:id="rId20"/>
    <p:sldId id="298" r:id="rId2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ine Picart" initials="KP" lastIdx="14" clrIdx="0"/>
  <p:cmAuthor id="1" name="SMALS-MVM\acd" initials="S" lastIdx="5" clrIdx="1">
    <p:extLst>
      <p:ext uri="{19B8F6BF-5375-455C-9EA6-DF929625EA0E}">
        <p15:presenceInfo xmlns:p15="http://schemas.microsoft.com/office/powerpoint/2012/main" userId="SMALS-MVM\ac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73C5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87" autoAdjust="0"/>
    <p:restoredTop sz="87584" autoAdjust="0"/>
  </p:normalViewPr>
  <p:slideViewPr>
    <p:cSldViewPr>
      <p:cViewPr varScale="1">
        <p:scale>
          <a:sx n="77" d="100"/>
          <a:sy n="77" d="100"/>
        </p:scale>
        <p:origin x="106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95CC-23FC-453C-ABCD-C3AA68CE0044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B787C-92AC-47F9-84DE-9C24EF254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77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68444-A805-412E-808E-7DCC8C0F818D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716976"/>
            <a:ext cx="5436235" cy="446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351"/>
            <a:ext cx="2945024" cy="4974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890" y="9432351"/>
            <a:ext cx="2945024" cy="4974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15C5B-EE1D-48AB-9DCC-F475F8B35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5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75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5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06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7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832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61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44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969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365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5C5B-EE1D-48AB-9DCC-F475F8B3516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9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0648"/>
            <a:ext cx="7772400" cy="1080120"/>
          </a:xfr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134076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EEEE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7418437" y="5805264"/>
            <a:ext cx="147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0233CE9-3688-4942-828F-2349064C6B73}" type="datetime1">
              <a:rPr lang="en-GB" smtClean="0">
                <a:solidFill>
                  <a:srgbClr val="EEEEEE"/>
                </a:solidFill>
              </a:rPr>
              <a:pPr algn="r"/>
              <a:t>29/11/2018</a:t>
            </a:fld>
            <a:endParaRPr lang="en-GB" dirty="0">
              <a:solidFill>
                <a:srgbClr val="EEEE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74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4B661A-4AAA-4EDB-914D-E26255F8C68B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185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6581FD-71DE-49B0-8E0D-50E57BAD9C00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630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61974B-F01B-44BD-956B-EAF54B133277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52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847" y="274638"/>
            <a:ext cx="7286625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847" y="1600200"/>
            <a:ext cx="7286625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>
                <a:solidFill>
                  <a:srgbClr val="0073C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4351"/>
          <a:stretch/>
        </p:blipFill>
        <p:spPr>
          <a:xfrm>
            <a:off x="-1" y="0"/>
            <a:ext cx="1400175" cy="6858000"/>
          </a:xfrm>
          <a:prstGeom prst="rect">
            <a:avLst/>
          </a:prstGeom>
        </p:spPr>
      </p:pic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8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1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1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>
                <a:solidFill>
                  <a:srgbClr val="0073C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6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06900"/>
            <a:ext cx="781114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2906713"/>
            <a:ext cx="781114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2922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49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36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EE3640-9ABC-486E-A291-9A05657015A4}" type="datetime1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SharePoint User Group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942A4A-A7AA-4BBF-B0BE-5FC264D567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95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BC5C73-A75F-452C-A93F-0D9A75AD034F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626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233764F-F37B-40D5-8AC4-5E4C87834A5D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20072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77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1115616" y="6356350"/>
            <a:ext cx="147518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488B9D-DC35-42E3-90DB-2E78C36C69D4}" type="datetime1">
              <a:rPr lang="en-GB" smtClean="0"/>
              <a:t>29/11/2018</a:t>
            </a:fld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577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EEEE"/>
                </a:solidFill>
              </a:defRPr>
            </a:lvl1pPr>
          </a:lstStyle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586408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B942A4A-A7AA-4BBF-B0BE-5FC264D5677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237312"/>
            <a:ext cx="572977" cy="50592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436" y="6237312"/>
            <a:ext cx="897980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2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s.intranextacc.smals.be/5000/ContractenDoc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.deleu@smals.b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s.intranextacc.smals.be/5000/Lists/Klante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s.intranextacc.smals.be/5000/Lists/Klante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2852936"/>
            <a:ext cx="7772400" cy="1080120"/>
          </a:xfrm>
          <a:solidFill>
            <a:srgbClr val="FFFFFF">
              <a:alpha val="50196"/>
            </a:srgbClr>
          </a:solidFill>
        </p:spPr>
        <p:txBody>
          <a:bodyPr>
            <a:normAutofit fontScale="90000"/>
          </a:bodyPr>
          <a:lstStyle/>
          <a:p>
            <a:r>
              <a:rPr lang="fr-B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G-CLOUD SHAREPOINT USER GROUP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23120" y="4293096"/>
            <a:ext cx="6400800" cy="1080120"/>
          </a:xfrm>
          <a:solidFill>
            <a:srgbClr val="FFFFFF">
              <a:alpha val="50196"/>
            </a:srgbClr>
          </a:solidFill>
        </p:spPr>
        <p:txBody>
          <a:bodyPr>
            <a:normAutofit lnSpcReduction="10000"/>
          </a:bodyPr>
          <a:lstStyle/>
          <a:p>
            <a:r>
              <a:rPr lang="nl-B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Ontsluiering </a:t>
            </a:r>
            <a:r>
              <a:rPr lang="nl-B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de </a:t>
            </a:r>
            <a:endParaRPr lang="nl-B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B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5.000 limiet in SharePoint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573450" y="5836622"/>
            <a:ext cx="1368152" cy="369332"/>
            <a:chOff x="7573450" y="5836622"/>
            <a:chExt cx="1368152" cy="369332"/>
          </a:xfrm>
        </p:grpSpPr>
        <p:sp>
          <p:nvSpPr>
            <p:cNvPr id="2" name="Rounded Rectangle 1"/>
            <p:cNvSpPr/>
            <p:nvPr/>
          </p:nvSpPr>
          <p:spPr>
            <a:xfrm>
              <a:off x="7596336" y="5877272"/>
              <a:ext cx="129614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573450" y="583662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dirty="0" smtClean="0"/>
                <a:t>13/12/2018</a:t>
              </a:r>
              <a:endParaRPr lang="fr-BE" dirty="0"/>
            </a:p>
          </p:txBody>
        </p:sp>
      </p:grpSp>
    </p:spTree>
    <p:extLst>
      <p:ext uri="{BB962C8B-B14F-4D97-AF65-F5344CB8AC3E}">
        <p14:creationId xmlns:p14="http://schemas.microsoft.com/office/powerpoint/2010/main" val="12727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47453"/>
            <a:ext cx="7286625" cy="994122"/>
          </a:xfrm>
        </p:spPr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3573016"/>
            <a:ext cx="7286625" cy="748679"/>
          </a:xfrm>
        </p:spPr>
        <p:txBody>
          <a:bodyPr>
            <a:normAutofit/>
          </a:bodyPr>
          <a:lstStyle/>
          <a:p>
            <a:r>
              <a:rPr lang="nl-BE" dirty="0" smtClean="0">
                <a:hlinkClick r:id="rId3"/>
              </a:rPr>
              <a:t>5.000 items </a:t>
            </a:r>
            <a:r>
              <a:rPr lang="nl-BE" dirty="0" err="1" smtClean="0">
                <a:hlinkClick r:id="rId3"/>
              </a:rPr>
              <a:t>playground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08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Wat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admin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premise</a:t>
            </a:r>
          </a:p>
          <a:p>
            <a:pPr lvl="1"/>
            <a:r>
              <a:rPr lang="en-US" dirty="0" err="1" smtClean="0"/>
              <a:t>Instellen</a:t>
            </a:r>
            <a:r>
              <a:rPr lang="en-US" dirty="0" smtClean="0"/>
              <a:t> van “Daily Time Window”</a:t>
            </a:r>
          </a:p>
          <a:p>
            <a:pPr lvl="1"/>
            <a:r>
              <a:rPr lang="en-US" dirty="0" err="1" smtClean="0"/>
              <a:t>Tijdelijk</a:t>
            </a:r>
            <a:r>
              <a:rPr lang="en-US" dirty="0" smtClean="0"/>
              <a:t> </a:t>
            </a:r>
            <a:r>
              <a:rPr lang="en-US" dirty="0" err="1" smtClean="0"/>
              <a:t>verhogen</a:t>
            </a:r>
            <a:r>
              <a:rPr lang="en-US" dirty="0" smtClean="0"/>
              <a:t> van </a:t>
            </a:r>
            <a:r>
              <a:rPr lang="en-US" dirty="0" err="1" smtClean="0"/>
              <a:t>limiet</a:t>
            </a:r>
            <a:endParaRPr lang="en-US" dirty="0" smtClean="0"/>
          </a:p>
          <a:p>
            <a:r>
              <a:rPr lang="en-US" dirty="0"/>
              <a:t>Online</a:t>
            </a:r>
          </a:p>
          <a:p>
            <a:pPr lvl="1"/>
            <a:r>
              <a:rPr lang="en-US" dirty="0" smtClean="0"/>
              <a:t>Threshold </a:t>
            </a:r>
            <a:r>
              <a:rPr lang="en-US" dirty="0"/>
              <a:t>&amp; Time Window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aangepast</a:t>
            </a:r>
            <a:r>
              <a:rPr lang="en-US" dirty="0"/>
              <a:t> </a:t>
            </a:r>
            <a:r>
              <a:rPr lang="en-US" dirty="0" err="1" smtClean="0"/>
              <a:t>worden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0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Wat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admin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nl-B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958" y="3933056"/>
            <a:ext cx="6774881" cy="23762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308903"/>
            <a:ext cx="6782388" cy="240812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058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doet</a:t>
            </a:r>
            <a:r>
              <a:rPr lang="en-US" dirty="0" smtClean="0"/>
              <a:t> SharePoint </a:t>
            </a:r>
            <a:r>
              <a:rPr lang="en-US" dirty="0" err="1" smtClean="0"/>
              <a:t>voor</a:t>
            </a:r>
            <a:r>
              <a:rPr lang="en-US" dirty="0" smtClean="0"/>
              <a:t> u?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On-Premise</a:t>
            </a:r>
          </a:p>
          <a:p>
            <a:pPr lvl="1"/>
            <a:r>
              <a:rPr lang="en-US" dirty="0" err="1" smtClean="0"/>
              <a:t>Vanaf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r>
              <a:rPr lang="en-US" dirty="0" smtClean="0"/>
              <a:t>: Automatic Index Management</a:t>
            </a:r>
          </a:p>
          <a:p>
            <a:pPr lvl="2"/>
            <a:r>
              <a:rPr lang="en-US" dirty="0" err="1" smtClean="0"/>
              <a:t>Vanaf</a:t>
            </a:r>
            <a:r>
              <a:rPr lang="en-US" dirty="0" smtClean="0"/>
              <a:t> 2.500 </a:t>
            </a:r>
            <a:r>
              <a:rPr lang="en-US" dirty="0"/>
              <a:t>items</a:t>
            </a:r>
          </a:p>
          <a:p>
            <a:pPr lvl="2"/>
            <a:r>
              <a:rPr lang="en-US" dirty="0"/>
              <a:t>Op </a:t>
            </a:r>
            <a:r>
              <a:rPr lang="en-US" dirty="0" err="1"/>
              <a:t>kolommen</a:t>
            </a:r>
            <a:r>
              <a:rPr lang="en-US" dirty="0"/>
              <a:t> </a:t>
            </a:r>
            <a:r>
              <a:rPr lang="en-US" dirty="0" err="1"/>
              <a:t>gebruikt</a:t>
            </a:r>
            <a:r>
              <a:rPr lang="en-US" dirty="0"/>
              <a:t> in </a:t>
            </a:r>
            <a:r>
              <a:rPr lang="en-US" dirty="0" err="1" smtClean="0"/>
              <a:t>weergaves</a:t>
            </a:r>
            <a:endParaRPr lang="en-US" dirty="0" smtClean="0"/>
          </a:p>
          <a:p>
            <a:pPr lvl="1"/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6" name="Picture 2" descr="https://csharpcorner-mindcrackerinc.netdna-ssl.com/article/handling-of-sharepoint-2016-list-view-threshold-problem-using-automatic-index-ma/Images/Automatic%20Index%20Managem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50"/>
          <a:stretch/>
        </p:blipFill>
        <p:spPr bwMode="auto">
          <a:xfrm>
            <a:off x="2411760" y="3789040"/>
            <a:ext cx="5705475" cy="151216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69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doet</a:t>
            </a:r>
            <a:r>
              <a:rPr lang="en-US" dirty="0" smtClean="0"/>
              <a:t> SharePoint </a:t>
            </a:r>
            <a:r>
              <a:rPr lang="en-US" dirty="0" err="1" smtClean="0"/>
              <a:t>voor</a:t>
            </a:r>
            <a:r>
              <a:rPr lang="en-US" dirty="0" smtClean="0"/>
              <a:t> u?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 smtClean="0"/>
              <a:t>de </a:t>
            </a:r>
            <a:r>
              <a:rPr lang="en-US" dirty="0" err="1" smtClean="0"/>
              <a:t>limiet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smtClean="0"/>
              <a:t>nog? </a:t>
            </a:r>
            <a:r>
              <a:rPr lang="en-US" b="1" dirty="0" smtClean="0"/>
              <a:t>Ja</a:t>
            </a:r>
            <a:r>
              <a:rPr lang="en-US" dirty="0" smtClean="0"/>
              <a:t>, </a:t>
            </a:r>
            <a:r>
              <a:rPr lang="en-US" dirty="0" smtClean="0"/>
              <a:t>maar;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nl-BE" dirty="0" err="1"/>
              <a:t>Predictive</a:t>
            </a:r>
            <a:r>
              <a:rPr lang="nl-BE" dirty="0"/>
              <a:t> </a:t>
            </a:r>
            <a:r>
              <a:rPr lang="nl-BE" dirty="0" err="1"/>
              <a:t>indexing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 smtClean="0"/>
              <a:t>Queries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In </a:t>
            </a:r>
            <a:r>
              <a:rPr lang="nl-BE" dirty="0"/>
              <a:t>“Modern </a:t>
            </a:r>
            <a:r>
              <a:rPr lang="nl-BE" dirty="0" err="1"/>
              <a:t>Experience</a:t>
            </a:r>
            <a:r>
              <a:rPr lang="nl-BE" dirty="0"/>
              <a:t>”; 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automatisch </a:t>
            </a:r>
            <a:r>
              <a:rPr lang="nl-BE" dirty="0"/>
              <a:t>toevoegen van </a:t>
            </a:r>
            <a:r>
              <a:rPr lang="nl-BE" dirty="0" err="1"/>
              <a:t>indexes</a:t>
            </a:r>
            <a:r>
              <a:rPr lang="nl-BE" dirty="0"/>
              <a:t> bij sorteren en </a:t>
            </a:r>
            <a:r>
              <a:rPr lang="nl-BE" dirty="0" smtClean="0"/>
              <a:t>filteren</a:t>
            </a:r>
            <a:r>
              <a:rPr lang="nl-BE" dirty="0"/>
              <a:t> </a:t>
            </a:r>
            <a:r>
              <a:rPr lang="nl-BE" sz="2000" dirty="0" smtClean="0"/>
              <a:t>(</a:t>
            </a:r>
            <a:r>
              <a:rPr lang="nl-BE" sz="2000" dirty="0" smtClean="0"/>
              <a:t>on </a:t>
            </a:r>
            <a:r>
              <a:rPr lang="nl-BE" sz="2000" dirty="0" err="1" smtClean="0"/>
              <a:t>the</a:t>
            </a:r>
            <a:r>
              <a:rPr lang="nl-BE" sz="2000" dirty="0" smtClean="0"/>
              <a:t> </a:t>
            </a:r>
            <a:r>
              <a:rPr lang="nl-BE" sz="2000" dirty="0" err="1" smtClean="0"/>
              <a:t>fly</a:t>
            </a:r>
            <a:r>
              <a:rPr lang="nl-BE" sz="2000" dirty="0" smtClean="0"/>
              <a:t>, &lt;20.000)</a:t>
            </a:r>
            <a:endParaRPr lang="nl-BE" sz="2000" dirty="0"/>
          </a:p>
          <a:p>
            <a:pPr lvl="1"/>
            <a:r>
              <a:rPr lang="en-US" dirty="0" err="1" smtClean="0"/>
              <a:t>Toevoegen</a:t>
            </a:r>
            <a:r>
              <a:rPr lang="en-US" dirty="0" smtClean="0"/>
              <a:t> van indexes </a:t>
            </a:r>
            <a:r>
              <a:rPr lang="en-US" dirty="0" err="1" smtClean="0"/>
              <a:t>kan</a:t>
            </a:r>
            <a:r>
              <a:rPr lang="en-US" dirty="0" smtClean="0"/>
              <a:t> op </a:t>
            </a:r>
            <a:r>
              <a:rPr lang="en-US" dirty="0" err="1"/>
              <a:t>lijsten</a:t>
            </a:r>
            <a:r>
              <a:rPr lang="en-US" dirty="0"/>
              <a:t> van </a:t>
            </a:r>
            <a:r>
              <a:rPr lang="en-US" dirty="0" err="1"/>
              <a:t>iedere</a:t>
            </a:r>
            <a:r>
              <a:rPr lang="en-US" dirty="0"/>
              <a:t> </a:t>
            </a:r>
            <a:r>
              <a:rPr lang="en-US" dirty="0" err="1" smtClean="0"/>
              <a:t>grootte</a:t>
            </a:r>
            <a:r>
              <a:rPr lang="en-US" dirty="0" smtClean="0"/>
              <a:t> (SPO update </a:t>
            </a:r>
            <a:r>
              <a:rPr lang="en-US" dirty="0" err="1" smtClean="0"/>
              <a:t>lente</a:t>
            </a:r>
            <a:r>
              <a:rPr lang="en-US" dirty="0" smtClean="0"/>
              <a:t> 2018)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90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Euhm</a:t>
            </a:r>
            <a:r>
              <a:rPr lang="en-US" dirty="0" smtClean="0"/>
              <a:t>, </a:t>
            </a:r>
            <a:r>
              <a:rPr lang="en-US" dirty="0" err="1" smtClean="0"/>
              <a:t>ik</a:t>
            </a:r>
            <a:r>
              <a:rPr lang="en-US" dirty="0" smtClean="0"/>
              <a:t> ben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r>
              <a:rPr lang="en-US" dirty="0" smtClean="0"/>
              <a:t>…</a:t>
            </a:r>
            <a:endParaRPr lang="nl-BE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924289"/>
              </p:ext>
            </p:extLst>
          </p:nvPr>
        </p:nvGraphicFramePr>
        <p:xfrm>
          <a:off x="1461839" y="2158856"/>
          <a:ext cx="7502649" cy="28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938">
                  <a:extLst>
                    <a:ext uri="{9D8B030D-6E8A-4147-A177-3AD203B41FA5}">
                      <a16:colId xmlns:a16="http://schemas.microsoft.com/office/drawing/2014/main" val="976023226"/>
                    </a:ext>
                  </a:extLst>
                </a:gridCol>
                <a:gridCol w="2001855">
                  <a:extLst>
                    <a:ext uri="{9D8B030D-6E8A-4147-A177-3AD203B41FA5}">
                      <a16:colId xmlns:a16="http://schemas.microsoft.com/office/drawing/2014/main" val="513491437"/>
                    </a:ext>
                  </a:extLst>
                </a:gridCol>
                <a:gridCol w="1482856">
                  <a:extLst>
                    <a:ext uri="{9D8B030D-6E8A-4147-A177-3AD203B41FA5}">
                      <a16:colId xmlns:a16="http://schemas.microsoft.com/office/drawing/2014/main" val="1110322727"/>
                    </a:ext>
                  </a:extLst>
                </a:gridCol>
              </a:tblGrid>
              <a:tr h="421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Feature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On-Premise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Online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51412"/>
                  </a:ext>
                </a:extLst>
              </a:tr>
              <a:tr h="421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List View </a:t>
                      </a:r>
                      <a:r>
                        <a:rPr lang="en-US" sz="2000" dirty="0" smtClean="0"/>
                        <a:t>Threshold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Window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530463"/>
                  </a:ext>
                </a:extLst>
              </a:tr>
              <a:tr h="421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Limiet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verhogen</a:t>
                      </a:r>
                      <a:endParaRPr lang="nl-BE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23791"/>
                  </a:ext>
                </a:extLst>
              </a:tr>
              <a:tr h="421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Toevoegen</a:t>
                      </a:r>
                      <a:r>
                        <a:rPr lang="en-US" sz="2000" baseline="0" dirty="0" smtClean="0"/>
                        <a:t> van indexes</a:t>
                      </a:r>
                      <a:endParaRPr lang="nl-BE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&lt;</a:t>
                      </a:r>
                      <a:r>
                        <a:rPr lang="en-US" sz="2000" baseline="0" dirty="0" smtClean="0"/>
                        <a:t> 5.000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&gt;</a:t>
                      </a:r>
                      <a:r>
                        <a:rPr lang="en-US" sz="2000" baseline="0" dirty="0" smtClean="0"/>
                        <a:t> 5.000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12099"/>
                  </a:ext>
                </a:extLst>
              </a:tr>
              <a:tr h="421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Automatic</a:t>
                      </a:r>
                      <a:r>
                        <a:rPr lang="en-US" sz="2000" baseline="0" dirty="0" smtClean="0"/>
                        <a:t> Index Management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2016, 2019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17638"/>
                  </a:ext>
                </a:extLst>
              </a:tr>
              <a:tr h="746015">
                <a:tc>
                  <a:txBody>
                    <a:bodyPr/>
                    <a:lstStyle/>
                    <a:p>
                      <a:r>
                        <a:rPr lang="nl-BE" sz="2000" dirty="0" err="1" smtClean="0"/>
                        <a:t>Predictive</a:t>
                      </a:r>
                      <a:r>
                        <a:rPr lang="nl-BE" sz="2000" dirty="0" smtClean="0"/>
                        <a:t> </a:t>
                      </a:r>
                      <a:r>
                        <a:rPr lang="nl-BE" sz="2000" dirty="0" err="1" smtClean="0"/>
                        <a:t>Indexing</a:t>
                      </a:r>
                      <a:r>
                        <a:rPr lang="nl-BE" sz="2000" dirty="0" smtClean="0"/>
                        <a:t> &amp; </a:t>
                      </a:r>
                      <a:r>
                        <a:rPr lang="nl-BE" sz="2000" dirty="0" err="1" smtClean="0"/>
                        <a:t>Queries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(Modern)</a:t>
                      </a:r>
                      <a:endParaRPr lang="nl-B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5099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00174" y="1411950"/>
            <a:ext cx="5764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SzPct val="75000"/>
              <a:buBlip>
                <a:blip r:embed="rId2"/>
              </a:buBlip>
            </a:pPr>
            <a:r>
              <a:rPr lang="en-US" sz="3200" dirty="0" err="1" smtClean="0">
                <a:solidFill>
                  <a:srgbClr val="0073C5"/>
                </a:solidFill>
              </a:rPr>
              <a:t>Misschien</a:t>
            </a:r>
            <a:r>
              <a:rPr lang="en-US" sz="3200" dirty="0" smtClean="0">
                <a:solidFill>
                  <a:srgbClr val="0073C5"/>
                </a:solidFill>
              </a:rPr>
              <a:t> in </a:t>
            </a:r>
            <a:r>
              <a:rPr lang="en-US" sz="3200" dirty="0" err="1">
                <a:solidFill>
                  <a:srgbClr val="0073C5"/>
                </a:solidFill>
              </a:rPr>
              <a:t>een</a:t>
            </a:r>
            <a:r>
              <a:rPr lang="en-US" sz="3200" dirty="0">
                <a:solidFill>
                  <a:srgbClr val="0073C5"/>
                </a:solidFill>
              </a:rPr>
              <a:t> </a:t>
            </a:r>
            <a:r>
              <a:rPr lang="en-US" sz="3200" dirty="0" err="1" smtClean="0">
                <a:solidFill>
                  <a:srgbClr val="0073C5"/>
                </a:solidFill>
              </a:rPr>
              <a:t>tabelleke</a:t>
            </a:r>
            <a:endParaRPr lang="nl-BE" sz="3200" dirty="0">
              <a:solidFill>
                <a:srgbClr val="0073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BE" dirty="0" smtClean="0"/>
              <a:t>Beter voorkomen dan genezen</a:t>
            </a:r>
          </a:p>
          <a:p>
            <a:endParaRPr lang="nl-BE" dirty="0" smtClean="0"/>
          </a:p>
          <a:p>
            <a:r>
              <a:rPr lang="nl-BE" dirty="0" smtClean="0"/>
              <a:t>Voorkomen</a:t>
            </a:r>
          </a:p>
          <a:p>
            <a:pPr lvl="1"/>
            <a:r>
              <a:rPr lang="nl-BE" dirty="0" smtClean="0"/>
              <a:t>Data opsplitsen</a:t>
            </a:r>
          </a:p>
          <a:p>
            <a:pPr lvl="1"/>
            <a:r>
              <a:rPr lang="nl-BE" dirty="0" smtClean="0"/>
              <a:t>Kolommen indexeren waarop gesorteerd of gefilterd zal worden</a:t>
            </a:r>
          </a:p>
          <a:p>
            <a:pPr lvl="1"/>
            <a:r>
              <a:rPr lang="nl-BE" dirty="0" smtClean="0"/>
              <a:t>Views aanmaken op basis van de </a:t>
            </a:r>
            <a:r>
              <a:rPr lang="nl-BE" dirty="0" err="1" smtClean="0"/>
              <a:t>indexes</a:t>
            </a:r>
            <a:endParaRPr lang="nl-BE" dirty="0" smtClean="0"/>
          </a:p>
          <a:p>
            <a:pPr lvl="1"/>
            <a:r>
              <a:rPr lang="nl-BE" dirty="0" smtClean="0"/>
              <a:t>Metadate navigatie activeren</a:t>
            </a:r>
          </a:p>
          <a:p>
            <a:endParaRPr lang="nl-BE" dirty="0" smtClean="0"/>
          </a:p>
          <a:p>
            <a:r>
              <a:rPr lang="nl-BE" dirty="0" smtClean="0"/>
              <a:t>Genezen</a:t>
            </a:r>
          </a:p>
          <a:p>
            <a:pPr lvl="1"/>
            <a:r>
              <a:rPr lang="nl-BE" dirty="0" smtClean="0"/>
              <a:t>On-</a:t>
            </a:r>
            <a:r>
              <a:rPr lang="nl-BE" dirty="0" err="1" smtClean="0"/>
              <a:t>premise</a:t>
            </a:r>
            <a:endParaRPr lang="nl-BE" dirty="0" smtClean="0"/>
          </a:p>
          <a:p>
            <a:pPr lvl="2"/>
            <a:r>
              <a:rPr lang="nl-BE" dirty="0" smtClean="0"/>
              <a:t>Daily Time </a:t>
            </a:r>
            <a:r>
              <a:rPr lang="nl-BE" dirty="0" err="1" smtClean="0"/>
              <a:t>Window</a:t>
            </a:r>
            <a:endParaRPr lang="nl-BE" dirty="0" smtClean="0"/>
          </a:p>
          <a:p>
            <a:pPr lvl="2"/>
            <a:r>
              <a:rPr lang="nl-BE" dirty="0" smtClean="0"/>
              <a:t>Limiet tijdelijk verhogen</a:t>
            </a:r>
          </a:p>
          <a:p>
            <a:pPr lvl="1"/>
            <a:r>
              <a:rPr lang="nl-BE" dirty="0" smtClean="0"/>
              <a:t>Online</a:t>
            </a:r>
          </a:p>
          <a:p>
            <a:pPr lvl="2"/>
            <a:r>
              <a:rPr lang="nl-BE" dirty="0" err="1" smtClean="0"/>
              <a:t>Indexes</a:t>
            </a:r>
            <a:r>
              <a:rPr lang="nl-BE" dirty="0" smtClean="0"/>
              <a:t> worden automatisch aangemaakt</a:t>
            </a:r>
          </a:p>
          <a:p>
            <a:pPr lvl="2"/>
            <a:r>
              <a:rPr lang="nl-BE" dirty="0" smtClean="0"/>
              <a:t>Manueel toevoegen kan op lijsten waar limiet al overschreden is</a:t>
            </a:r>
          </a:p>
        </p:txBody>
      </p:sp>
    </p:spTree>
    <p:extLst>
      <p:ext uri="{BB962C8B-B14F-4D97-AF65-F5344CB8AC3E}">
        <p14:creationId xmlns:p14="http://schemas.microsoft.com/office/powerpoint/2010/main" val="241263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Contact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>
                <a:solidFill>
                  <a:srgbClr val="B1027C"/>
                </a:solidFill>
                <a:cs typeface="Arial" panose="020B0604020202020204" pitchFamily="34" charset="0"/>
              </a:rPr>
              <a:t>Peter Deleu</a:t>
            </a:r>
          </a:p>
          <a:p>
            <a:pPr marL="0" indent="0">
              <a:buNone/>
            </a:pPr>
            <a:r>
              <a:rPr lang="nl-BE" dirty="0" err="1" smtClean="0"/>
              <a:t>Analyst</a:t>
            </a:r>
            <a:r>
              <a:rPr lang="nl-BE" dirty="0" smtClean="0"/>
              <a:t> – SharePoint </a:t>
            </a:r>
            <a:r>
              <a:rPr lang="nl-BE" dirty="0" err="1" smtClean="0"/>
              <a:t>Competency</a:t>
            </a:r>
            <a:r>
              <a:rPr lang="nl-BE" dirty="0" smtClean="0"/>
              <a:t> Center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peter.deleu@smals.be</a:t>
            </a:r>
            <a:r>
              <a:rPr lang="en-US" dirty="0" smtClean="0"/>
              <a:t> </a:t>
            </a:r>
            <a:endParaRPr lang="nl-B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3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 is het “probleem”?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Weergave</a:t>
            </a:r>
            <a:r>
              <a:rPr lang="en-US" dirty="0" err="1" smtClean="0"/>
              <a:t>limiet</a:t>
            </a:r>
            <a:r>
              <a:rPr lang="en-US" dirty="0" smtClean="0"/>
              <a:t> van 5.000 items in </a:t>
            </a:r>
            <a:r>
              <a:rPr lang="en-US" dirty="0" err="1" smtClean="0"/>
              <a:t>lijsten</a:t>
            </a:r>
            <a:r>
              <a:rPr lang="en-US" dirty="0" smtClean="0"/>
              <a:t> / </a:t>
            </a:r>
            <a:r>
              <a:rPr lang="en-US" dirty="0" err="1" smtClean="0"/>
              <a:t>bibliotheken</a:t>
            </a:r>
            <a:r>
              <a:rPr lang="en-US" dirty="0"/>
              <a:t> </a:t>
            </a:r>
            <a:r>
              <a:rPr lang="en-US" sz="2400" dirty="0" smtClean="0"/>
              <a:t>(List View </a:t>
            </a:r>
            <a:r>
              <a:rPr lang="en-US" sz="2400" dirty="0" smtClean="0"/>
              <a:t>Threshold</a:t>
            </a:r>
            <a:r>
              <a:rPr lang="en-US" sz="2400" dirty="0" smtClean="0"/>
              <a:t>)</a:t>
            </a:r>
            <a:endParaRPr lang="en-US" dirty="0" smtClean="0"/>
          </a:p>
          <a:p>
            <a:r>
              <a:rPr lang="en-US" dirty="0" smtClean="0"/>
              <a:t>SharePoint </a:t>
            </a:r>
            <a:r>
              <a:rPr lang="en-US" dirty="0" err="1" smtClean="0"/>
              <a:t>limiteert</a:t>
            </a:r>
            <a:r>
              <a:rPr lang="en-US" dirty="0" smtClean="0"/>
              <a:t> </a:t>
            </a:r>
            <a:r>
              <a:rPr lang="en-US" dirty="0" err="1" smtClean="0"/>
              <a:t>tonen</a:t>
            </a:r>
            <a:r>
              <a:rPr lang="en-US" dirty="0" smtClean="0"/>
              <a:t> van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lijsten</a:t>
            </a:r>
            <a:r>
              <a:rPr lang="en-US" dirty="0" smtClean="0"/>
              <a:t> om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redenen</a:t>
            </a:r>
            <a:endParaRPr lang="en-US" dirty="0" smtClean="0"/>
          </a:p>
          <a:p>
            <a:pPr lvl="1"/>
            <a:r>
              <a:rPr lang="en-US" dirty="0" err="1" smtClean="0"/>
              <a:t>Databaseniveau</a:t>
            </a:r>
            <a:endParaRPr lang="en-US" dirty="0" smtClean="0"/>
          </a:p>
          <a:p>
            <a:pPr lvl="1"/>
            <a:r>
              <a:rPr lang="en-US" dirty="0" smtClean="0"/>
              <a:t>Lock van </a:t>
            </a:r>
            <a:r>
              <a:rPr lang="en-US" dirty="0" err="1" smtClean="0"/>
              <a:t>tabel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32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Welke gevolgen zijn er?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Weergaves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endParaRPr lang="en-US" dirty="0" smtClean="0"/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data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getoond</a:t>
            </a:r>
            <a:endParaRPr lang="en-US" dirty="0" smtClean="0"/>
          </a:p>
          <a:p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acties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uitgevoerd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endParaRPr lang="en-US" dirty="0" smtClean="0"/>
          </a:p>
          <a:p>
            <a:pPr lvl="1"/>
            <a:r>
              <a:rPr lang="en-US" dirty="0" err="1" smtClean="0"/>
              <a:t>Filteren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sorteren</a:t>
            </a:r>
            <a:endParaRPr lang="en-US" dirty="0" smtClean="0"/>
          </a:p>
          <a:p>
            <a:pPr lvl="1"/>
            <a:r>
              <a:rPr lang="en-US" dirty="0" err="1" smtClean="0"/>
              <a:t>Kolommen</a:t>
            </a:r>
            <a:r>
              <a:rPr lang="en-US" dirty="0" smtClean="0"/>
              <a:t> </a:t>
            </a:r>
            <a:r>
              <a:rPr lang="en-US" dirty="0" err="1" smtClean="0"/>
              <a:t>verwijderen</a:t>
            </a:r>
            <a:r>
              <a:rPr lang="en-US" dirty="0" smtClean="0"/>
              <a:t> of </a:t>
            </a:r>
            <a:r>
              <a:rPr lang="en-US" dirty="0" err="1" smtClean="0"/>
              <a:t>toevoegen</a:t>
            </a:r>
            <a:endParaRPr lang="en-US" dirty="0" smtClean="0"/>
          </a:p>
          <a:p>
            <a:pPr lvl="1"/>
            <a:r>
              <a:rPr lang="en-US" dirty="0" smtClean="0"/>
              <a:t>Lookups </a:t>
            </a:r>
            <a:r>
              <a:rPr lang="en-US" dirty="0" err="1" smtClean="0"/>
              <a:t>naar</a:t>
            </a:r>
            <a:r>
              <a:rPr lang="en-US" dirty="0" smtClean="0"/>
              <a:t> de </a:t>
            </a:r>
            <a:r>
              <a:rPr lang="en-US" dirty="0" err="1" smtClean="0"/>
              <a:t>lijst</a:t>
            </a:r>
            <a:endParaRPr lang="en-US" dirty="0" smtClean="0"/>
          </a:p>
          <a:p>
            <a:pPr lvl="1"/>
            <a:r>
              <a:rPr lang="en-US" dirty="0" smtClean="0"/>
              <a:t>Open with Explorer</a:t>
            </a:r>
          </a:p>
          <a:p>
            <a:pPr lvl="1"/>
            <a:r>
              <a:rPr lang="en-US" dirty="0" err="1"/>
              <a:t>Lijst</a:t>
            </a:r>
            <a:r>
              <a:rPr lang="en-US" dirty="0"/>
              <a:t> of site </a:t>
            </a:r>
            <a:r>
              <a:rPr lang="en-US" dirty="0" err="1"/>
              <a:t>verwijderen</a:t>
            </a:r>
            <a:endParaRPr lang="en-US" dirty="0"/>
          </a:p>
          <a:p>
            <a:pPr lvl="1"/>
            <a:r>
              <a:rPr lang="en-US" dirty="0" smtClean="0"/>
              <a:t>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9444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47453"/>
            <a:ext cx="7286625" cy="994122"/>
          </a:xfrm>
        </p:spPr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3140968"/>
            <a:ext cx="7286625" cy="25202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Step 1: create 5.000 items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Done</a:t>
            </a:r>
            <a:endParaRPr lang="nl-BE" dirty="0" smtClean="0"/>
          </a:p>
          <a:p>
            <a:r>
              <a:rPr lang="nl-BE" dirty="0" smtClean="0">
                <a:hlinkClick r:id="rId3"/>
              </a:rPr>
              <a:t>5.000 items </a:t>
            </a:r>
            <a:r>
              <a:rPr lang="nl-BE" dirty="0" err="1" smtClean="0">
                <a:hlinkClick r:id="rId3"/>
              </a:rPr>
              <a:t>playground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981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Euhm</a:t>
            </a:r>
            <a:r>
              <a:rPr lang="en-US" dirty="0" smtClean="0"/>
              <a:t>, … </a:t>
            </a:r>
            <a:r>
              <a:rPr lang="en-US" dirty="0" err="1" smtClean="0"/>
              <a:t>en</a:t>
            </a:r>
            <a:r>
              <a:rPr lang="en-US" dirty="0" smtClean="0"/>
              <a:t> nu?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b="1" dirty="0" smtClean="0"/>
              <a:t>power-user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Wat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b="1" dirty="0" smtClean="0"/>
              <a:t>admin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Wat </a:t>
            </a:r>
            <a:r>
              <a:rPr lang="en-US" dirty="0" err="1" smtClean="0"/>
              <a:t>doet</a:t>
            </a:r>
            <a:r>
              <a:rPr lang="en-US" dirty="0" smtClean="0"/>
              <a:t> </a:t>
            </a:r>
            <a:r>
              <a:rPr lang="en-US" b="1" dirty="0" smtClean="0"/>
              <a:t>SharePoint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u?</a:t>
            </a:r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SharePoint User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942A4A-A7AA-4BBF-B0BE-5FC264D5677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9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power-user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 smtClean="0"/>
              <a:t>Data opsplitsen</a:t>
            </a:r>
          </a:p>
          <a:p>
            <a:pPr lvl="0"/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van folders</a:t>
            </a:r>
            <a:endParaRPr lang="nl-BE" dirty="0" smtClean="0"/>
          </a:p>
          <a:p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van metadata</a:t>
            </a:r>
            <a:br>
              <a:rPr lang="en-US" dirty="0" smtClean="0"/>
            </a:br>
            <a:r>
              <a:rPr lang="en-US" dirty="0" smtClean="0"/>
              <a:t>(om later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filteren</a:t>
            </a:r>
            <a:r>
              <a:rPr lang="en-US" dirty="0" smtClean="0"/>
              <a:t>)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68572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mtClean="0"/>
              <a:t>Wat kan ik als power-user doen?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BE" dirty="0" smtClean="0"/>
              <a:t>Indexatie van kolommen </a:t>
            </a:r>
            <a:r>
              <a:rPr lang="nl-BE" b="1" dirty="0" smtClean="0"/>
              <a:t>EN</a:t>
            </a:r>
            <a:r>
              <a:rPr lang="nl-BE" dirty="0" smtClean="0"/>
              <a:t> gefilterde weergaves</a:t>
            </a:r>
          </a:p>
          <a:p>
            <a:pPr lvl="1"/>
            <a:r>
              <a:rPr lang="nl-BE" dirty="0" smtClean="0"/>
              <a:t>Maken van gefilterde weergaves op basis van de geïndexeerde kolommen</a:t>
            </a:r>
          </a:p>
          <a:p>
            <a:pPr lvl="1"/>
            <a:r>
              <a:rPr lang="nl-BE" dirty="0" smtClean="0"/>
              <a:t>Voldoende weergaves maken</a:t>
            </a:r>
          </a:p>
          <a:p>
            <a:pPr lvl="1"/>
            <a:r>
              <a:rPr lang="nl-BE" dirty="0" smtClean="0"/>
              <a:t>Standaardweergave niet </a:t>
            </a:r>
            <a:r>
              <a:rPr lang="nl-BE" dirty="0" smtClean="0"/>
              <a:t>vergeten</a:t>
            </a:r>
          </a:p>
          <a:p>
            <a:pPr lvl="1"/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oplossing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lookup </a:t>
            </a:r>
            <a:r>
              <a:rPr lang="en-US" dirty="0" err="1" smtClean="0"/>
              <a:t>kolommen</a:t>
            </a:r>
            <a:endParaRPr lang="nl-BE" dirty="0" smtClean="0"/>
          </a:p>
          <a:p>
            <a:r>
              <a:rPr lang="nl-BE" dirty="0" smtClean="0"/>
              <a:t>Toevoegen kan</a:t>
            </a:r>
          </a:p>
          <a:p>
            <a:pPr lvl="1"/>
            <a:r>
              <a:rPr lang="nl-BE" dirty="0" smtClean="0"/>
              <a:t>On-</a:t>
            </a:r>
            <a:r>
              <a:rPr lang="nl-BE" dirty="0" err="1" smtClean="0"/>
              <a:t>premise</a:t>
            </a:r>
            <a:r>
              <a:rPr lang="nl-BE" dirty="0" smtClean="0"/>
              <a:t>; vooraleer limiet bereikt is</a:t>
            </a:r>
          </a:p>
          <a:p>
            <a:pPr lvl="1"/>
            <a:r>
              <a:rPr lang="nl-BE" dirty="0" smtClean="0"/>
              <a:t>Online; op ieder moment</a:t>
            </a:r>
          </a:p>
        </p:txBody>
      </p:sp>
    </p:spTree>
    <p:extLst>
      <p:ext uri="{BB962C8B-B14F-4D97-AF65-F5344CB8AC3E}">
        <p14:creationId xmlns:p14="http://schemas.microsoft.com/office/powerpoint/2010/main" val="281715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47453"/>
            <a:ext cx="7286625" cy="994122"/>
          </a:xfrm>
        </p:spPr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3573016"/>
            <a:ext cx="7286625" cy="748679"/>
          </a:xfrm>
        </p:spPr>
        <p:txBody>
          <a:bodyPr>
            <a:normAutofit/>
          </a:bodyPr>
          <a:lstStyle/>
          <a:p>
            <a:r>
              <a:rPr lang="nl-BE" dirty="0" smtClean="0">
                <a:hlinkClick r:id="rId3"/>
              </a:rPr>
              <a:t>5.000 items </a:t>
            </a:r>
            <a:r>
              <a:rPr lang="nl-BE" dirty="0" err="1" smtClean="0">
                <a:hlinkClick r:id="rId3"/>
              </a:rPr>
              <a:t>playground</a:t>
            </a:r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491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Wat kan ik als power-user doen?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dirty="0" smtClean="0"/>
              <a:t>Activeren van Metadata Navigatie</a:t>
            </a:r>
          </a:p>
          <a:p>
            <a:pPr lvl="1"/>
            <a:r>
              <a:rPr lang="nl-BE" dirty="0" smtClean="0"/>
              <a:t>Feature “Metadata </a:t>
            </a:r>
            <a:r>
              <a:rPr lang="nl-BE" dirty="0" err="1" smtClean="0"/>
              <a:t>Navigation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Filtering” siteniveau</a:t>
            </a:r>
          </a:p>
          <a:p>
            <a:pPr lvl="1"/>
            <a:r>
              <a:rPr lang="nl-BE" dirty="0" smtClean="0"/>
              <a:t>Activeren op bibliotheek</a:t>
            </a:r>
          </a:p>
          <a:p>
            <a:pPr lvl="1"/>
            <a:r>
              <a:rPr lang="nl-BE" dirty="0" smtClean="0"/>
              <a:t>SharePoint maakt zelf geïndexeerde kolommen</a:t>
            </a:r>
          </a:p>
        </p:txBody>
      </p:sp>
    </p:spTree>
    <p:extLst>
      <p:ext uri="{BB962C8B-B14F-4D97-AF65-F5344CB8AC3E}">
        <p14:creationId xmlns:p14="http://schemas.microsoft.com/office/powerpoint/2010/main" val="17491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22B823A34A04EACD3840D47C1422D" ma:contentTypeVersion="1" ma:contentTypeDescription="Create a new document." ma:contentTypeScope="" ma:versionID="ecbfda8b8baeadc769077f1ac53f82df">
  <xsd:schema xmlns:xsd="http://www.w3.org/2001/XMLSchema" xmlns:xs="http://www.w3.org/2001/XMLSchema" xmlns:p="http://schemas.microsoft.com/office/2006/metadata/properties" xmlns:ns2="6576fe67-7d68-400d-9fd5-bb5ce4874aa9" targetNamespace="http://schemas.microsoft.com/office/2006/metadata/properties" ma:root="true" ma:fieldsID="759254def15c6a440da49a9722fe9bcf" ns2:_="">
    <xsd:import namespace="6576fe67-7d68-400d-9fd5-bb5ce4874aa9"/>
    <xsd:element name="properties">
      <xsd:complexType>
        <xsd:sequence>
          <xsd:element name="documentManagement">
            <xsd:complexType>
              <xsd:all>
                <xsd:element ref="ns2:User_x0020_Group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6fe67-7d68-400d-9fd5-bb5ce4874aa9" elementFormDefault="qualified">
    <xsd:import namespace="http://schemas.microsoft.com/office/2006/documentManagement/types"/>
    <xsd:import namespace="http://schemas.microsoft.com/office/infopath/2007/PartnerControls"/>
    <xsd:element name="User_x0020_Group_x0020_Date" ma:index="8" nillable="true" ma:displayName="User Group Date" ma:format="DateOnly" ma:internalName="User_x0020_Group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ser_x0020_Group_x0020_Date xmlns="6576fe67-7d68-400d-9fd5-bb5ce4874aa9">2018-12-12T23:00:00+00:00</User_x0020_Group_x0020_Date>
  </documentManagement>
</p:properties>
</file>

<file path=customXml/itemProps1.xml><?xml version="1.0" encoding="utf-8"?>
<ds:datastoreItem xmlns:ds="http://schemas.openxmlformats.org/officeDocument/2006/customXml" ds:itemID="{3CF56C7F-538B-4CDB-86B2-2E9726FB67DB}"/>
</file>

<file path=customXml/itemProps2.xml><?xml version="1.0" encoding="utf-8"?>
<ds:datastoreItem xmlns:ds="http://schemas.openxmlformats.org/officeDocument/2006/customXml" ds:itemID="{1A7F0109-3FE1-4302-B04D-0CA172D322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7D3322-5ED9-45DE-8D8C-B8AB26280598}">
  <ds:schemaRefs>
    <ds:schemaRef ds:uri="http://purl.org/dc/elements/1.1/"/>
    <ds:schemaRef ds:uri="http://schemas.microsoft.com/office/2006/metadata/properties"/>
    <ds:schemaRef ds:uri="22c03038-0b8d-4bd4-bddd-50f358cd0b47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4269</TotalTime>
  <Words>430</Words>
  <Application>Microsoft Office PowerPoint</Application>
  <PresentationFormat>On-screen Show (4:3)</PresentationFormat>
  <Paragraphs>127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G-CLOUD SHAREPOINT USER GROUP</vt:lpstr>
      <vt:lpstr>Wat is het “probleem”?</vt:lpstr>
      <vt:lpstr>Welke gevolgen zijn er?</vt:lpstr>
      <vt:lpstr>Demo</vt:lpstr>
      <vt:lpstr>Euhm, … en nu?</vt:lpstr>
      <vt:lpstr>Wat kan ik als power-user doen?</vt:lpstr>
      <vt:lpstr>Wat kan ik als power-user doen?</vt:lpstr>
      <vt:lpstr>Demo</vt:lpstr>
      <vt:lpstr>Wat kan ik als power-user doen?</vt:lpstr>
      <vt:lpstr>Demo</vt:lpstr>
      <vt:lpstr>Wat kan ik als admin doen?</vt:lpstr>
      <vt:lpstr>Wat kan ik als admin doen?</vt:lpstr>
      <vt:lpstr>Wat doet SharePoint voor u?</vt:lpstr>
      <vt:lpstr>Wat doet SharePoint voor u?</vt:lpstr>
      <vt:lpstr>Euhm, ik ben niet meer mee…</vt:lpstr>
      <vt:lpstr>Conclusie</vt:lpstr>
      <vt:lpstr>Contact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 Coppens</dc:creator>
  <cp:keywords/>
  <cp:lastModifiedBy>Peter Deleu</cp:lastModifiedBy>
  <cp:revision>223</cp:revision>
  <cp:lastPrinted>2016-04-25T15:25:14Z</cp:lastPrinted>
  <dcterms:created xsi:type="dcterms:W3CDTF">2015-06-09T15:55:04Z</dcterms:created>
  <dcterms:modified xsi:type="dcterms:W3CDTF">2018-11-29T12:29:23Z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0x010100BF722B823A34A04EACD3840D47C1422D</vt:lpwstr>
  </property>
  <property fmtid="{D5CDD505-2E9C-101B-9397-08002B2CF9AE}" pid="3" name="TaxKeyword">
    <vt:lpwstr/>
  </property>
</Properties>
</file>