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31"/>
  </p:notesMasterIdLst>
  <p:handoutMasterIdLst>
    <p:handoutMasterId r:id="rId32"/>
  </p:handoutMasterIdLst>
  <p:sldIdLst>
    <p:sldId id="322" r:id="rId5"/>
    <p:sldId id="257" r:id="rId6"/>
    <p:sldId id="314" r:id="rId7"/>
    <p:sldId id="315" r:id="rId8"/>
    <p:sldId id="316" r:id="rId9"/>
    <p:sldId id="263" r:id="rId10"/>
    <p:sldId id="317" r:id="rId11"/>
    <p:sldId id="318" r:id="rId12"/>
    <p:sldId id="319" r:id="rId13"/>
    <p:sldId id="306" r:id="rId14"/>
    <p:sldId id="312" r:id="rId15"/>
    <p:sldId id="308" r:id="rId16"/>
    <p:sldId id="309" r:id="rId17"/>
    <p:sldId id="264" r:id="rId18"/>
    <p:sldId id="266" r:id="rId19"/>
    <p:sldId id="313" r:id="rId20"/>
    <p:sldId id="275" r:id="rId21"/>
    <p:sldId id="274" r:id="rId22"/>
    <p:sldId id="287" r:id="rId23"/>
    <p:sldId id="311" r:id="rId24"/>
    <p:sldId id="321" r:id="rId25"/>
    <p:sldId id="320" r:id="rId26"/>
    <p:sldId id="323" r:id="rId27"/>
    <p:sldId id="310" r:id="rId28"/>
    <p:sldId id="300" r:id="rId29"/>
    <p:sldId id="258" r:id="rId30"/>
  </p:sldIdLst>
  <p:sldSz cx="9144000" cy="6858000" type="screen4x3"/>
  <p:notesSz cx="9931400" cy="67945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27C"/>
    <a:srgbClr val="57B7CB"/>
    <a:srgbClr val="002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92" autoAdjust="0"/>
  </p:normalViewPr>
  <p:slideViewPr>
    <p:cSldViewPr>
      <p:cViewPr>
        <p:scale>
          <a:sx n="80" d="100"/>
          <a:sy n="80" d="100"/>
        </p:scale>
        <p:origin x="-852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A3637-3684-44E5-9A10-5F4B5C36144B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675BF5-6A30-463F-BCCC-7325BA213CB0}">
      <dgm:prSet custT="1"/>
      <dgm:spPr/>
      <dgm:t>
        <a:bodyPr/>
        <a:lstStyle/>
        <a:p>
          <a:pPr rtl="0"/>
          <a:r>
            <a:rPr lang="fr-BE" sz="3600" dirty="0" err="1" smtClean="0"/>
            <a:t>Uitdagingen</a:t>
          </a:r>
          <a:endParaRPr lang="en-US" sz="3600" dirty="0"/>
        </a:p>
      </dgm:t>
    </dgm:pt>
    <dgm:pt modelId="{9F98DFF4-3924-4895-A6DB-5392D59636BC}" type="parTrans" cxnId="{5F36DACB-CDB9-4664-880E-ED806FA3C25A}">
      <dgm:prSet/>
      <dgm:spPr/>
      <dgm:t>
        <a:bodyPr/>
        <a:lstStyle/>
        <a:p>
          <a:endParaRPr lang="en-US"/>
        </a:p>
      </dgm:t>
    </dgm:pt>
    <dgm:pt modelId="{C196FDB1-7434-4BC8-8564-16B2F402BF78}" type="sibTrans" cxnId="{5F36DACB-CDB9-4664-880E-ED806FA3C25A}">
      <dgm:prSet/>
      <dgm:spPr/>
      <dgm:t>
        <a:bodyPr/>
        <a:lstStyle/>
        <a:p>
          <a:endParaRPr lang="en-US"/>
        </a:p>
      </dgm:t>
    </dgm:pt>
    <dgm:pt modelId="{9EC295CC-6447-4F8A-ACF1-9777618B0F2D}">
      <dgm:prSet/>
      <dgm:spPr/>
      <dgm:t>
        <a:bodyPr/>
        <a:lstStyle/>
        <a:p>
          <a:pPr rtl="0"/>
          <a:r>
            <a:rPr lang="fr-BE" smtClean="0"/>
            <a:t>Veiligheid</a:t>
          </a:r>
          <a:endParaRPr lang="en-US" dirty="0"/>
        </a:p>
      </dgm:t>
    </dgm:pt>
    <dgm:pt modelId="{2E7026BF-E4D5-4D6A-B02F-E98BA808BDF2}" type="parTrans" cxnId="{5EE030F7-6B42-4A7E-B784-0A4E3B893ACF}">
      <dgm:prSet/>
      <dgm:spPr/>
      <dgm:t>
        <a:bodyPr/>
        <a:lstStyle/>
        <a:p>
          <a:endParaRPr lang="en-US"/>
        </a:p>
      </dgm:t>
    </dgm:pt>
    <dgm:pt modelId="{E6E7EC79-AA2E-4735-B24A-F7F6ADD9746F}" type="sibTrans" cxnId="{5EE030F7-6B42-4A7E-B784-0A4E3B893ACF}">
      <dgm:prSet/>
      <dgm:spPr/>
      <dgm:t>
        <a:bodyPr/>
        <a:lstStyle/>
        <a:p>
          <a:endParaRPr lang="en-US"/>
        </a:p>
      </dgm:t>
    </dgm:pt>
    <dgm:pt modelId="{9634512C-E61C-47E9-8316-17039CBEE0C6}">
      <dgm:prSet custT="1"/>
      <dgm:spPr/>
      <dgm:t>
        <a:bodyPr/>
        <a:lstStyle/>
        <a:p>
          <a:pPr rtl="0"/>
          <a:r>
            <a:rPr lang="fr-BE" sz="3600" dirty="0" err="1" smtClean="0"/>
            <a:t>Opportuniteiten</a:t>
          </a:r>
          <a:endParaRPr lang="en-US" sz="3600" dirty="0"/>
        </a:p>
      </dgm:t>
    </dgm:pt>
    <dgm:pt modelId="{DAAC38F8-0281-4002-937D-324721893B14}" type="parTrans" cxnId="{05D0C5BD-7CFC-4CC6-81C4-76ADEDA1112F}">
      <dgm:prSet/>
      <dgm:spPr/>
      <dgm:t>
        <a:bodyPr/>
        <a:lstStyle/>
        <a:p>
          <a:endParaRPr lang="en-US"/>
        </a:p>
      </dgm:t>
    </dgm:pt>
    <dgm:pt modelId="{2112AD8B-D139-4C08-B0B5-A9CFA5A9EC2B}" type="sibTrans" cxnId="{05D0C5BD-7CFC-4CC6-81C4-76ADEDA1112F}">
      <dgm:prSet/>
      <dgm:spPr/>
      <dgm:t>
        <a:bodyPr/>
        <a:lstStyle/>
        <a:p>
          <a:endParaRPr lang="en-US"/>
        </a:p>
      </dgm:t>
    </dgm:pt>
    <dgm:pt modelId="{ADEC2C73-3E26-4EE0-ABF8-609EE10494D8}">
      <dgm:prSet/>
      <dgm:spPr/>
      <dgm:t>
        <a:bodyPr/>
        <a:lstStyle/>
        <a:p>
          <a:pPr rtl="0"/>
          <a:r>
            <a:rPr lang="fr-BE" dirty="0" err="1" smtClean="0"/>
            <a:t>Flexibiliteit</a:t>
          </a:r>
          <a:endParaRPr lang="en-US" b="1" dirty="0"/>
        </a:p>
      </dgm:t>
    </dgm:pt>
    <dgm:pt modelId="{2063D6DF-92FB-4336-A118-519FE498DEE9}" type="parTrans" cxnId="{3C749E42-8BC2-4450-A07A-BF570F9C81CE}">
      <dgm:prSet/>
      <dgm:spPr/>
      <dgm:t>
        <a:bodyPr/>
        <a:lstStyle/>
        <a:p>
          <a:endParaRPr lang="en-US"/>
        </a:p>
      </dgm:t>
    </dgm:pt>
    <dgm:pt modelId="{81AFA94A-D6B5-4773-9356-912C1EE5DAFF}" type="sibTrans" cxnId="{3C749E42-8BC2-4450-A07A-BF570F9C81CE}">
      <dgm:prSet/>
      <dgm:spPr/>
      <dgm:t>
        <a:bodyPr/>
        <a:lstStyle/>
        <a:p>
          <a:endParaRPr lang="en-US"/>
        </a:p>
      </dgm:t>
    </dgm:pt>
    <dgm:pt modelId="{32A969B1-1F84-48C7-8423-8D352327BF04}">
      <dgm:prSet/>
      <dgm:spPr/>
      <dgm:t>
        <a:bodyPr/>
        <a:lstStyle/>
        <a:p>
          <a:r>
            <a:rPr lang="fr-BE" smtClean="0"/>
            <a:t>Kwaliteit</a:t>
          </a:r>
          <a:endParaRPr lang="fr-BE" dirty="0" smtClean="0"/>
        </a:p>
      </dgm:t>
    </dgm:pt>
    <dgm:pt modelId="{D0172E33-3F46-4ED6-AB75-95D902FD48D2}" type="parTrans" cxnId="{020162CD-EBEC-4DAA-94C8-63388DCDDF67}">
      <dgm:prSet/>
      <dgm:spPr/>
      <dgm:t>
        <a:bodyPr/>
        <a:lstStyle/>
        <a:p>
          <a:endParaRPr lang="en-GB"/>
        </a:p>
      </dgm:t>
    </dgm:pt>
    <dgm:pt modelId="{1EA2AEF5-5FED-404F-8E3A-16E361AC7B78}" type="sibTrans" cxnId="{020162CD-EBEC-4DAA-94C8-63388DCDDF67}">
      <dgm:prSet/>
      <dgm:spPr/>
      <dgm:t>
        <a:bodyPr/>
        <a:lstStyle/>
        <a:p>
          <a:endParaRPr lang="en-GB"/>
        </a:p>
      </dgm:t>
    </dgm:pt>
    <dgm:pt modelId="{F7B8BE3E-EC52-433F-8932-8278C3E01037}">
      <dgm:prSet/>
      <dgm:spPr/>
      <dgm:t>
        <a:bodyPr/>
        <a:lstStyle/>
        <a:p>
          <a:r>
            <a:rPr lang="fr-BE" smtClean="0"/>
            <a:t>Schaalvoordeel</a:t>
          </a:r>
          <a:endParaRPr lang="fr-BE" dirty="0" smtClean="0"/>
        </a:p>
      </dgm:t>
    </dgm:pt>
    <dgm:pt modelId="{4A04AD3D-6025-4001-835D-75272DF9BC01}" type="parTrans" cxnId="{BB8E1F94-F206-47F1-9E99-23BAA41F8509}">
      <dgm:prSet/>
      <dgm:spPr/>
      <dgm:t>
        <a:bodyPr/>
        <a:lstStyle/>
        <a:p>
          <a:endParaRPr lang="en-GB"/>
        </a:p>
      </dgm:t>
    </dgm:pt>
    <dgm:pt modelId="{EA58653D-F053-44CC-99E9-ABA6AC9D69A3}" type="sibTrans" cxnId="{BB8E1F94-F206-47F1-9E99-23BAA41F8509}">
      <dgm:prSet/>
      <dgm:spPr/>
      <dgm:t>
        <a:bodyPr/>
        <a:lstStyle/>
        <a:p>
          <a:endParaRPr lang="en-GB"/>
        </a:p>
      </dgm:t>
    </dgm:pt>
    <dgm:pt modelId="{EB25E094-9C4C-4BCC-9A30-5E398003B320}">
      <dgm:prSet/>
      <dgm:spPr/>
      <dgm:t>
        <a:bodyPr/>
        <a:lstStyle/>
        <a:p>
          <a:r>
            <a:rPr lang="fr-BE" smtClean="0"/>
            <a:t>Self-service</a:t>
          </a:r>
          <a:endParaRPr lang="fr-BE" dirty="0" smtClean="0"/>
        </a:p>
      </dgm:t>
    </dgm:pt>
    <dgm:pt modelId="{0A09CA47-7793-4201-A41A-929E9FB5A0DB}" type="parTrans" cxnId="{4E9E4C42-A850-48F4-8DCC-55EBAF0BEE8C}">
      <dgm:prSet/>
      <dgm:spPr/>
      <dgm:t>
        <a:bodyPr/>
        <a:lstStyle/>
        <a:p>
          <a:endParaRPr lang="en-GB"/>
        </a:p>
      </dgm:t>
    </dgm:pt>
    <dgm:pt modelId="{DBDF2901-2517-46FA-8717-0652BAE770EF}" type="sibTrans" cxnId="{4E9E4C42-A850-48F4-8DCC-55EBAF0BEE8C}">
      <dgm:prSet/>
      <dgm:spPr/>
      <dgm:t>
        <a:bodyPr/>
        <a:lstStyle/>
        <a:p>
          <a:endParaRPr lang="en-GB"/>
        </a:p>
      </dgm:t>
    </dgm:pt>
    <dgm:pt modelId="{8D5D99A5-F19B-49D4-8590-91CE5ECFFFC2}">
      <dgm:prSet/>
      <dgm:spPr/>
      <dgm:t>
        <a:bodyPr/>
        <a:lstStyle/>
        <a:p>
          <a:r>
            <a:rPr lang="fr-BE" smtClean="0"/>
            <a:t>Samenwerking</a:t>
          </a:r>
          <a:endParaRPr lang="fr-BE" dirty="0"/>
        </a:p>
      </dgm:t>
    </dgm:pt>
    <dgm:pt modelId="{1B456A15-A31F-44F0-A81B-3DEC063B81D4}" type="parTrans" cxnId="{A2CA01D8-D87F-472C-9586-0C00454CF4E1}">
      <dgm:prSet/>
      <dgm:spPr/>
      <dgm:t>
        <a:bodyPr/>
        <a:lstStyle/>
        <a:p>
          <a:endParaRPr lang="en-GB"/>
        </a:p>
      </dgm:t>
    </dgm:pt>
    <dgm:pt modelId="{6B932A0E-9D74-441D-A19C-D973B185DF85}" type="sibTrans" cxnId="{A2CA01D8-D87F-472C-9586-0C00454CF4E1}">
      <dgm:prSet/>
      <dgm:spPr/>
      <dgm:t>
        <a:bodyPr/>
        <a:lstStyle/>
        <a:p>
          <a:endParaRPr lang="en-GB"/>
        </a:p>
      </dgm:t>
    </dgm:pt>
    <dgm:pt modelId="{292F29B3-4064-4D5E-9237-16A687B3BCCC}">
      <dgm:prSet/>
      <dgm:spPr/>
      <dgm:t>
        <a:bodyPr/>
        <a:lstStyle/>
        <a:p>
          <a:r>
            <a:rPr lang="fr-BE" dirty="0" err="1" smtClean="0"/>
            <a:t>Kostenbeheersing</a:t>
          </a:r>
          <a:endParaRPr lang="fr-BE" dirty="0" smtClean="0"/>
        </a:p>
      </dgm:t>
    </dgm:pt>
    <dgm:pt modelId="{01599353-3359-469C-B97D-03521C61CF4B}" type="parTrans" cxnId="{C0442B50-C078-4E08-9806-C7A2AB1F3A54}">
      <dgm:prSet/>
      <dgm:spPr/>
      <dgm:t>
        <a:bodyPr/>
        <a:lstStyle/>
        <a:p>
          <a:endParaRPr lang="en-GB"/>
        </a:p>
      </dgm:t>
    </dgm:pt>
    <dgm:pt modelId="{EA1AA80D-D284-44FB-847E-084FDD17FD8B}" type="sibTrans" cxnId="{C0442B50-C078-4E08-9806-C7A2AB1F3A54}">
      <dgm:prSet/>
      <dgm:spPr/>
      <dgm:t>
        <a:bodyPr/>
        <a:lstStyle/>
        <a:p>
          <a:endParaRPr lang="en-GB"/>
        </a:p>
      </dgm:t>
    </dgm:pt>
    <dgm:pt modelId="{CC7299B2-00E7-43E0-A481-9C3CFBA49986}">
      <dgm:prSet/>
      <dgm:spPr/>
      <dgm:t>
        <a:bodyPr/>
        <a:lstStyle/>
        <a:p>
          <a:r>
            <a:rPr lang="fr-BE" smtClean="0"/>
            <a:t>Privacy</a:t>
          </a:r>
          <a:endParaRPr lang="fr-BE" dirty="0" smtClean="0"/>
        </a:p>
      </dgm:t>
    </dgm:pt>
    <dgm:pt modelId="{ED4F5C25-A6D2-440D-AC1C-436338EAA9F4}" type="parTrans" cxnId="{243C162F-3ADA-4716-95BE-52DA4D24B72F}">
      <dgm:prSet/>
      <dgm:spPr/>
      <dgm:t>
        <a:bodyPr/>
        <a:lstStyle/>
        <a:p>
          <a:endParaRPr lang="en-GB"/>
        </a:p>
      </dgm:t>
    </dgm:pt>
    <dgm:pt modelId="{BA7077CF-0888-4328-B33C-231D2F8FEFC0}" type="sibTrans" cxnId="{243C162F-3ADA-4716-95BE-52DA4D24B72F}">
      <dgm:prSet/>
      <dgm:spPr/>
      <dgm:t>
        <a:bodyPr/>
        <a:lstStyle/>
        <a:p>
          <a:endParaRPr lang="en-GB"/>
        </a:p>
      </dgm:t>
    </dgm:pt>
    <dgm:pt modelId="{4BE8089C-AC18-465F-84F3-8EC2E87E75EE}">
      <dgm:prSet/>
      <dgm:spPr/>
      <dgm:t>
        <a:bodyPr/>
        <a:lstStyle/>
        <a:p>
          <a:r>
            <a:rPr lang="fr-BE" smtClean="0"/>
            <a:t>Continuïteit</a:t>
          </a:r>
          <a:endParaRPr lang="fr-BE" dirty="0"/>
        </a:p>
      </dgm:t>
    </dgm:pt>
    <dgm:pt modelId="{DD3A12E5-EC70-4D68-8BEF-E0A835A07028}" type="parTrans" cxnId="{EC914EAA-75F9-4C97-B4EA-0D312B7ED137}">
      <dgm:prSet/>
      <dgm:spPr/>
      <dgm:t>
        <a:bodyPr/>
        <a:lstStyle/>
        <a:p>
          <a:endParaRPr lang="en-GB"/>
        </a:p>
      </dgm:t>
    </dgm:pt>
    <dgm:pt modelId="{3177DAC6-4532-4A36-87D3-E263ECE016BF}" type="sibTrans" cxnId="{EC914EAA-75F9-4C97-B4EA-0D312B7ED137}">
      <dgm:prSet/>
      <dgm:spPr/>
      <dgm:t>
        <a:bodyPr/>
        <a:lstStyle/>
        <a:p>
          <a:endParaRPr lang="en-GB"/>
        </a:p>
      </dgm:t>
    </dgm:pt>
    <dgm:pt modelId="{A442147E-3FB5-406E-AD79-F4CEFEEF172C}">
      <dgm:prSet/>
      <dgm:spPr/>
      <dgm:t>
        <a:bodyPr/>
        <a:lstStyle/>
        <a:p>
          <a:r>
            <a:rPr lang="fr-BE" smtClean="0"/>
            <a:t>Kennis</a:t>
          </a:r>
          <a:endParaRPr lang="fr-BE" dirty="0" smtClean="0"/>
        </a:p>
      </dgm:t>
    </dgm:pt>
    <dgm:pt modelId="{92DA622A-E776-4F6E-AEB6-4F7298B8FD33}" type="parTrans" cxnId="{3FF03A07-A8C6-4560-93E2-139BD1D128B7}">
      <dgm:prSet/>
      <dgm:spPr/>
      <dgm:t>
        <a:bodyPr/>
        <a:lstStyle/>
        <a:p>
          <a:endParaRPr lang="en-GB"/>
        </a:p>
      </dgm:t>
    </dgm:pt>
    <dgm:pt modelId="{D16689F3-4C48-44D0-BB2E-21218478189D}" type="sibTrans" cxnId="{3FF03A07-A8C6-4560-93E2-139BD1D128B7}">
      <dgm:prSet/>
      <dgm:spPr/>
      <dgm:t>
        <a:bodyPr/>
        <a:lstStyle/>
        <a:p>
          <a:endParaRPr lang="en-GB"/>
        </a:p>
      </dgm:t>
    </dgm:pt>
    <dgm:pt modelId="{7F94B6EE-E940-4BF8-9FCD-86835691750D}">
      <dgm:prSet/>
      <dgm:spPr/>
      <dgm:t>
        <a:bodyPr/>
        <a:lstStyle/>
        <a:p>
          <a:r>
            <a:rPr lang="fr-BE" dirty="0" err="1" smtClean="0"/>
            <a:t>Strategische</a:t>
          </a:r>
          <a:r>
            <a:rPr lang="fr-BE" dirty="0" smtClean="0"/>
            <a:t> </a:t>
          </a:r>
          <a:r>
            <a:rPr lang="fr-BE" dirty="0" err="1" smtClean="0"/>
            <a:t>controle</a:t>
          </a:r>
          <a:endParaRPr lang="en-GB" dirty="0"/>
        </a:p>
      </dgm:t>
    </dgm:pt>
    <dgm:pt modelId="{BC7966F2-AA5D-43F4-9127-040396FE6BA4}" type="parTrans" cxnId="{5A763549-9B30-4BCF-B93B-00D91A8603B8}">
      <dgm:prSet/>
      <dgm:spPr/>
      <dgm:t>
        <a:bodyPr/>
        <a:lstStyle/>
        <a:p>
          <a:endParaRPr lang="en-GB"/>
        </a:p>
      </dgm:t>
    </dgm:pt>
    <dgm:pt modelId="{2E176003-D09F-4246-8197-28944C872C5B}" type="sibTrans" cxnId="{5A763549-9B30-4BCF-B93B-00D91A8603B8}">
      <dgm:prSet/>
      <dgm:spPr/>
      <dgm:t>
        <a:bodyPr/>
        <a:lstStyle/>
        <a:p>
          <a:endParaRPr lang="en-GB"/>
        </a:p>
      </dgm:t>
    </dgm:pt>
    <dgm:pt modelId="{2B73E981-B842-4BEA-A2C0-509F6D978567}" type="pres">
      <dgm:prSet presAssocID="{AB8A3637-3684-44E5-9A10-5F4B5C361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13D971C7-C27A-48B1-8591-FF8061B8D539}" type="pres">
      <dgm:prSet presAssocID="{E0675BF5-6A30-463F-BCCC-7325BA213CB0}" presName="composite" presStyleCnt="0"/>
      <dgm:spPr/>
    </dgm:pt>
    <dgm:pt modelId="{C17315EE-2492-4F67-BC27-8FA2B2624ACB}" type="pres">
      <dgm:prSet presAssocID="{E0675BF5-6A30-463F-BCCC-7325BA213CB0}" presName="parTx" presStyleLbl="alignNode1" presStyleIdx="0" presStyleCnt="2" custLinFactX="14531" custLinFactNeighborX="100000" custLinFactNeighborY="-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07D37A6-CB37-4202-957D-F7DC1E6B4179}" type="pres">
      <dgm:prSet presAssocID="{E0675BF5-6A30-463F-BCCC-7325BA213CB0}" presName="desTx" presStyleLbl="alignAccFollowNode1" presStyleIdx="0" presStyleCnt="2" custLinFactX="14531" custLinFactNeighborX="100000" custLinFactNeighborY="44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72249B5-E59A-4069-8772-CDD68FDB595C}" type="pres">
      <dgm:prSet presAssocID="{C196FDB1-7434-4BC8-8564-16B2F402BF78}" presName="space" presStyleCnt="0"/>
      <dgm:spPr/>
    </dgm:pt>
    <dgm:pt modelId="{5F3F2DBF-108F-4FB2-91BE-020C6509EE90}" type="pres">
      <dgm:prSet presAssocID="{9634512C-E61C-47E9-8316-17039CBEE0C6}" presName="composite" presStyleCnt="0"/>
      <dgm:spPr/>
    </dgm:pt>
    <dgm:pt modelId="{41006EA0-1C35-4ADD-BA65-5F5F80C2EF6E}" type="pres">
      <dgm:prSet presAssocID="{9634512C-E61C-47E9-8316-17039CBEE0C6}" presName="parTx" presStyleLbl="alignNode1" presStyleIdx="1" presStyleCnt="2" custLinFactX="-14806" custLinFactNeighborX="-100000" custLinFactNeighborY="-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700F79-E3C7-4DDC-921A-EAB47CBD965F}" type="pres">
      <dgm:prSet presAssocID="{9634512C-E61C-47E9-8316-17039CBEE0C6}" presName="desTx" presStyleLbl="alignAccFollowNode1" presStyleIdx="1" presStyleCnt="2" custLinFactX="-14806" custLinFactNeighborX="-100000" custLinFactNeighborY="-31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799D7E78-94AC-4DB1-AFAB-AA58EF0090C1}" type="presOf" srcId="{9EC295CC-6447-4F8A-ACF1-9777618B0F2D}" destId="{C07D37A6-CB37-4202-957D-F7DC1E6B4179}" srcOrd="0" destOrd="0" presId="urn:microsoft.com/office/officeart/2005/8/layout/hList1"/>
    <dgm:cxn modelId="{3FF03A07-A8C6-4560-93E2-139BD1D128B7}" srcId="{E0675BF5-6A30-463F-BCCC-7325BA213CB0}" destId="{A442147E-3FB5-406E-AD79-F4CEFEEF172C}" srcOrd="3" destOrd="0" parTransId="{92DA622A-E776-4F6E-AEB6-4F7298B8FD33}" sibTransId="{D16689F3-4C48-44D0-BB2E-21218478189D}"/>
    <dgm:cxn modelId="{3FCC0D6A-F956-4E52-B444-DFA4403A6F88}" type="presOf" srcId="{9634512C-E61C-47E9-8316-17039CBEE0C6}" destId="{41006EA0-1C35-4ADD-BA65-5F5F80C2EF6E}" srcOrd="0" destOrd="0" presId="urn:microsoft.com/office/officeart/2005/8/layout/hList1"/>
    <dgm:cxn modelId="{4E9E4C42-A850-48F4-8DCC-55EBAF0BEE8C}" srcId="{9634512C-E61C-47E9-8316-17039CBEE0C6}" destId="{EB25E094-9C4C-4BCC-9A30-5E398003B320}" srcOrd="3" destOrd="0" parTransId="{0A09CA47-7793-4201-A41A-929E9FB5A0DB}" sibTransId="{DBDF2901-2517-46FA-8717-0652BAE770EF}"/>
    <dgm:cxn modelId="{E4F5F25A-DBDB-472C-85BF-E1230D71E6B8}" type="presOf" srcId="{32A969B1-1F84-48C7-8423-8D352327BF04}" destId="{E9700F79-E3C7-4DDC-921A-EAB47CBD965F}" srcOrd="0" destOrd="1" presId="urn:microsoft.com/office/officeart/2005/8/layout/hList1"/>
    <dgm:cxn modelId="{EEBCF2E5-4F38-486E-B691-36A9D96FE7E4}" type="presOf" srcId="{E0675BF5-6A30-463F-BCCC-7325BA213CB0}" destId="{C17315EE-2492-4F67-BC27-8FA2B2624ACB}" srcOrd="0" destOrd="0" presId="urn:microsoft.com/office/officeart/2005/8/layout/hList1"/>
    <dgm:cxn modelId="{BB8E1F94-F206-47F1-9E99-23BAA41F8509}" srcId="{9634512C-E61C-47E9-8316-17039CBEE0C6}" destId="{F7B8BE3E-EC52-433F-8932-8278C3E01037}" srcOrd="2" destOrd="0" parTransId="{4A04AD3D-6025-4001-835D-75272DF9BC01}" sibTransId="{EA58653D-F053-44CC-99E9-ABA6AC9D69A3}"/>
    <dgm:cxn modelId="{0F820AF0-48A7-4C29-838B-F0A65A051129}" type="presOf" srcId="{4BE8089C-AC18-465F-84F3-8EC2E87E75EE}" destId="{C07D37A6-CB37-4202-957D-F7DC1E6B4179}" srcOrd="0" destOrd="2" presId="urn:microsoft.com/office/officeart/2005/8/layout/hList1"/>
    <dgm:cxn modelId="{5A763549-9B30-4BCF-B93B-00D91A8603B8}" srcId="{E0675BF5-6A30-463F-BCCC-7325BA213CB0}" destId="{7F94B6EE-E940-4BF8-9FCD-86835691750D}" srcOrd="4" destOrd="0" parTransId="{BC7966F2-AA5D-43F4-9127-040396FE6BA4}" sibTransId="{2E176003-D09F-4246-8197-28944C872C5B}"/>
    <dgm:cxn modelId="{C0442B50-C078-4E08-9806-C7A2AB1F3A54}" srcId="{9634512C-E61C-47E9-8316-17039CBEE0C6}" destId="{292F29B3-4064-4D5E-9237-16A687B3BCCC}" srcOrd="5" destOrd="0" parTransId="{01599353-3359-469C-B97D-03521C61CF4B}" sibTransId="{EA1AA80D-D284-44FB-847E-084FDD17FD8B}"/>
    <dgm:cxn modelId="{DF078ED5-C47C-4A17-9BD6-48898FB14B65}" type="presOf" srcId="{292F29B3-4064-4D5E-9237-16A687B3BCCC}" destId="{E9700F79-E3C7-4DDC-921A-EAB47CBD965F}" srcOrd="0" destOrd="5" presId="urn:microsoft.com/office/officeart/2005/8/layout/hList1"/>
    <dgm:cxn modelId="{83E72912-3730-467C-A1F8-489484FD4541}" type="presOf" srcId="{F7B8BE3E-EC52-433F-8932-8278C3E01037}" destId="{E9700F79-E3C7-4DDC-921A-EAB47CBD965F}" srcOrd="0" destOrd="2" presId="urn:microsoft.com/office/officeart/2005/8/layout/hList1"/>
    <dgm:cxn modelId="{A2CA01D8-D87F-472C-9586-0C00454CF4E1}" srcId="{9634512C-E61C-47E9-8316-17039CBEE0C6}" destId="{8D5D99A5-F19B-49D4-8590-91CE5ECFFFC2}" srcOrd="4" destOrd="0" parTransId="{1B456A15-A31F-44F0-A81B-3DEC063B81D4}" sibTransId="{6B932A0E-9D74-441D-A19C-D973B185DF85}"/>
    <dgm:cxn modelId="{05D0C5BD-7CFC-4CC6-81C4-76ADEDA1112F}" srcId="{AB8A3637-3684-44E5-9A10-5F4B5C36144B}" destId="{9634512C-E61C-47E9-8316-17039CBEE0C6}" srcOrd="1" destOrd="0" parTransId="{DAAC38F8-0281-4002-937D-324721893B14}" sibTransId="{2112AD8B-D139-4C08-B0B5-A9CFA5A9EC2B}"/>
    <dgm:cxn modelId="{1BC7FFAE-C745-46B1-847E-D135D54C9AA2}" type="presOf" srcId="{A442147E-3FB5-406E-AD79-F4CEFEEF172C}" destId="{C07D37A6-CB37-4202-957D-F7DC1E6B4179}" srcOrd="0" destOrd="3" presId="urn:microsoft.com/office/officeart/2005/8/layout/hList1"/>
    <dgm:cxn modelId="{F8B2925A-481C-4680-9B71-D7911241076F}" type="presOf" srcId="{8D5D99A5-F19B-49D4-8590-91CE5ECFFFC2}" destId="{E9700F79-E3C7-4DDC-921A-EAB47CBD965F}" srcOrd="0" destOrd="4" presId="urn:microsoft.com/office/officeart/2005/8/layout/hList1"/>
    <dgm:cxn modelId="{D9CAAEBD-7B71-473E-B9D6-88906BF65177}" type="presOf" srcId="{ADEC2C73-3E26-4EE0-ABF8-609EE10494D8}" destId="{E9700F79-E3C7-4DDC-921A-EAB47CBD965F}" srcOrd="0" destOrd="0" presId="urn:microsoft.com/office/officeart/2005/8/layout/hList1"/>
    <dgm:cxn modelId="{C5C0CBAA-AB99-4F3E-A822-CE35C35BDC43}" type="presOf" srcId="{EB25E094-9C4C-4BCC-9A30-5E398003B320}" destId="{E9700F79-E3C7-4DDC-921A-EAB47CBD965F}" srcOrd="0" destOrd="3" presId="urn:microsoft.com/office/officeart/2005/8/layout/hList1"/>
    <dgm:cxn modelId="{3C749E42-8BC2-4450-A07A-BF570F9C81CE}" srcId="{9634512C-E61C-47E9-8316-17039CBEE0C6}" destId="{ADEC2C73-3E26-4EE0-ABF8-609EE10494D8}" srcOrd="0" destOrd="0" parTransId="{2063D6DF-92FB-4336-A118-519FE498DEE9}" sibTransId="{81AFA94A-D6B5-4773-9356-912C1EE5DAFF}"/>
    <dgm:cxn modelId="{B4D2AAC9-D215-4180-8E5F-17AB49A08559}" type="presOf" srcId="{CC7299B2-00E7-43E0-A481-9C3CFBA49986}" destId="{C07D37A6-CB37-4202-957D-F7DC1E6B4179}" srcOrd="0" destOrd="1" presId="urn:microsoft.com/office/officeart/2005/8/layout/hList1"/>
    <dgm:cxn modelId="{5EE030F7-6B42-4A7E-B784-0A4E3B893ACF}" srcId="{E0675BF5-6A30-463F-BCCC-7325BA213CB0}" destId="{9EC295CC-6447-4F8A-ACF1-9777618B0F2D}" srcOrd="0" destOrd="0" parTransId="{2E7026BF-E4D5-4D6A-B02F-E98BA808BDF2}" sibTransId="{E6E7EC79-AA2E-4735-B24A-F7F6ADD9746F}"/>
    <dgm:cxn modelId="{C4A4A118-E6C1-4777-8FD6-71BD33D2BE77}" type="presOf" srcId="{AB8A3637-3684-44E5-9A10-5F4B5C36144B}" destId="{2B73E981-B842-4BEA-A2C0-509F6D978567}" srcOrd="0" destOrd="0" presId="urn:microsoft.com/office/officeart/2005/8/layout/hList1"/>
    <dgm:cxn modelId="{EC914EAA-75F9-4C97-B4EA-0D312B7ED137}" srcId="{E0675BF5-6A30-463F-BCCC-7325BA213CB0}" destId="{4BE8089C-AC18-465F-84F3-8EC2E87E75EE}" srcOrd="2" destOrd="0" parTransId="{DD3A12E5-EC70-4D68-8BEF-E0A835A07028}" sibTransId="{3177DAC6-4532-4A36-87D3-E263ECE016BF}"/>
    <dgm:cxn modelId="{5F36DACB-CDB9-4664-880E-ED806FA3C25A}" srcId="{AB8A3637-3684-44E5-9A10-5F4B5C36144B}" destId="{E0675BF5-6A30-463F-BCCC-7325BA213CB0}" srcOrd="0" destOrd="0" parTransId="{9F98DFF4-3924-4895-A6DB-5392D59636BC}" sibTransId="{C196FDB1-7434-4BC8-8564-16B2F402BF78}"/>
    <dgm:cxn modelId="{020162CD-EBEC-4DAA-94C8-63388DCDDF67}" srcId="{9634512C-E61C-47E9-8316-17039CBEE0C6}" destId="{32A969B1-1F84-48C7-8423-8D352327BF04}" srcOrd="1" destOrd="0" parTransId="{D0172E33-3F46-4ED6-AB75-95D902FD48D2}" sibTransId="{1EA2AEF5-5FED-404F-8E3A-16E361AC7B78}"/>
    <dgm:cxn modelId="{11BA702B-C1AE-42BE-8A2B-E545B471F280}" type="presOf" srcId="{7F94B6EE-E940-4BF8-9FCD-86835691750D}" destId="{C07D37A6-CB37-4202-957D-F7DC1E6B4179}" srcOrd="0" destOrd="4" presId="urn:microsoft.com/office/officeart/2005/8/layout/hList1"/>
    <dgm:cxn modelId="{243C162F-3ADA-4716-95BE-52DA4D24B72F}" srcId="{E0675BF5-6A30-463F-BCCC-7325BA213CB0}" destId="{CC7299B2-00E7-43E0-A481-9C3CFBA49986}" srcOrd="1" destOrd="0" parTransId="{ED4F5C25-A6D2-440D-AC1C-436338EAA9F4}" sibTransId="{BA7077CF-0888-4328-B33C-231D2F8FEFC0}"/>
    <dgm:cxn modelId="{C578CC19-59C3-40A4-A879-59ACDDD1B947}" type="presParOf" srcId="{2B73E981-B842-4BEA-A2C0-509F6D978567}" destId="{13D971C7-C27A-48B1-8591-FF8061B8D539}" srcOrd="0" destOrd="0" presId="urn:microsoft.com/office/officeart/2005/8/layout/hList1"/>
    <dgm:cxn modelId="{7C28D9B7-9F0C-45E1-B478-E2772929EFF5}" type="presParOf" srcId="{13D971C7-C27A-48B1-8591-FF8061B8D539}" destId="{C17315EE-2492-4F67-BC27-8FA2B2624ACB}" srcOrd="0" destOrd="0" presId="urn:microsoft.com/office/officeart/2005/8/layout/hList1"/>
    <dgm:cxn modelId="{B49D3973-4607-40B6-8201-51D9C25F7873}" type="presParOf" srcId="{13D971C7-C27A-48B1-8591-FF8061B8D539}" destId="{C07D37A6-CB37-4202-957D-F7DC1E6B4179}" srcOrd="1" destOrd="0" presId="urn:microsoft.com/office/officeart/2005/8/layout/hList1"/>
    <dgm:cxn modelId="{8B4C0523-88AF-459F-9720-1DA70E1FC54F}" type="presParOf" srcId="{2B73E981-B842-4BEA-A2C0-509F6D978567}" destId="{272249B5-E59A-4069-8772-CDD68FDB595C}" srcOrd="1" destOrd="0" presId="urn:microsoft.com/office/officeart/2005/8/layout/hList1"/>
    <dgm:cxn modelId="{9AC74BC6-EDBB-4694-AB65-5CC39A756055}" type="presParOf" srcId="{2B73E981-B842-4BEA-A2C0-509F6D978567}" destId="{5F3F2DBF-108F-4FB2-91BE-020C6509EE90}" srcOrd="2" destOrd="0" presId="urn:microsoft.com/office/officeart/2005/8/layout/hList1"/>
    <dgm:cxn modelId="{FD600773-3864-4E2A-AB19-10C2954210A0}" type="presParOf" srcId="{5F3F2DBF-108F-4FB2-91BE-020C6509EE90}" destId="{41006EA0-1C35-4ADD-BA65-5F5F80C2EF6E}" srcOrd="0" destOrd="0" presId="urn:microsoft.com/office/officeart/2005/8/layout/hList1"/>
    <dgm:cxn modelId="{937BDF0B-6DEB-4181-8316-5EED52024265}" type="presParOf" srcId="{5F3F2DBF-108F-4FB2-91BE-020C6509EE90}" destId="{E9700F79-E3C7-4DDC-921A-EAB47CBD96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8A3637-3684-44E5-9A10-5F4B5C36144B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675BF5-6A30-463F-BCCC-7325BA213CB0}">
      <dgm:prSet custT="1"/>
      <dgm:spPr/>
      <dgm:t>
        <a:bodyPr/>
        <a:lstStyle/>
        <a:p>
          <a:pPr rtl="0"/>
          <a:r>
            <a:rPr lang="nl-BE" sz="3600" b="1" dirty="0" smtClean="0"/>
            <a:t>Hoe ?</a:t>
          </a:r>
          <a:endParaRPr lang="en-US" sz="3600" dirty="0"/>
        </a:p>
      </dgm:t>
    </dgm:pt>
    <dgm:pt modelId="{9F98DFF4-3924-4895-A6DB-5392D59636BC}" type="parTrans" cxnId="{5F36DACB-CDB9-4664-880E-ED806FA3C25A}">
      <dgm:prSet/>
      <dgm:spPr/>
      <dgm:t>
        <a:bodyPr/>
        <a:lstStyle/>
        <a:p>
          <a:endParaRPr lang="en-US"/>
        </a:p>
      </dgm:t>
    </dgm:pt>
    <dgm:pt modelId="{C196FDB1-7434-4BC8-8564-16B2F402BF78}" type="sibTrans" cxnId="{5F36DACB-CDB9-4664-880E-ED806FA3C25A}">
      <dgm:prSet/>
      <dgm:spPr/>
      <dgm:t>
        <a:bodyPr/>
        <a:lstStyle/>
        <a:p>
          <a:endParaRPr lang="en-US"/>
        </a:p>
      </dgm:t>
    </dgm:pt>
    <dgm:pt modelId="{9EC295CC-6447-4F8A-ACF1-9777618B0F2D}">
      <dgm:prSet/>
      <dgm:spPr/>
      <dgm:t>
        <a:bodyPr/>
        <a:lstStyle/>
        <a:p>
          <a:pPr rtl="0"/>
          <a:r>
            <a:rPr lang="nl-BE" dirty="0" smtClean="0"/>
            <a:t>Zeer gedetailleerde </a:t>
          </a:r>
          <a:r>
            <a:rPr lang="nl-BE" b="1" dirty="0" smtClean="0"/>
            <a:t>vragenlijst</a:t>
          </a:r>
          <a:r>
            <a:rPr lang="nl-BE" dirty="0" smtClean="0"/>
            <a:t> met scores</a:t>
          </a:r>
          <a:endParaRPr lang="en-US" dirty="0"/>
        </a:p>
      </dgm:t>
    </dgm:pt>
    <dgm:pt modelId="{2E7026BF-E4D5-4D6A-B02F-E98BA808BDF2}" type="parTrans" cxnId="{5EE030F7-6B42-4A7E-B784-0A4E3B893ACF}">
      <dgm:prSet/>
      <dgm:spPr/>
      <dgm:t>
        <a:bodyPr/>
        <a:lstStyle/>
        <a:p>
          <a:endParaRPr lang="en-US"/>
        </a:p>
      </dgm:t>
    </dgm:pt>
    <dgm:pt modelId="{E6E7EC79-AA2E-4735-B24A-F7F6ADD9746F}" type="sibTrans" cxnId="{5EE030F7-6B42-4A7E-B784-0A4E3B893ACF}">
      <dgm:prSet/>
      <dgm:spPr/>
      <dgm:t>
        <a:bodyPr/>
        <a:lstStyle/>
        <a:p>
          <a:endParaRPr lang="en-US"/>
        </a:p>
      </dgm:t>
    </dgm:pt>
    <dgm:pt modelId="{BDCFB8CA-0339-48AA-A984-A490D5E648F9}">
      <dgm:prSet/>
      <dgm:spPr/>
      <dgm:t>
        <a:bodyPr/>
        <a:lstStyle/>
        <a:p>
          <a:pPr rtl="0"/>
          <a:r>
            <a:rPr lang="en-US" dirty="0" smtClean="0"/>
            <a:t>Excel-</a:t>
          </a:r>
          <a:r>
            <a:rPr lang="en-US" dirty="0" err="1" smtClean="0"/>
            <a:t>invulformulieren</a:t>
          </a:r>
          <a:endParaRPr lang="en-US" dirty="0"/>
        </a:p>
      </dgm:t>
    </dgm:pt>
    <dgm:pt modelId="{52879EA5-6448-4D13-BD4C-183FD49E3909}" type="parTrans" cxnId="{328BCB9B-41DD-435B-B461-C572FD851939}">
      <dgm:prSet/>
      <dgm:spPr/>
      <dgm:t>
        <a:bodyPr/>
        <a:lstStyle/>
        <a:p>
          <a:endParaRPr lang="en-US"/>
        </a:p>
      </dgm:t>
    </dgm:pt>
    <dgm:pt modelId="{BE793659-0C59-4B17-AB97-7A641EE2049A}" type="sibTrans" cxnId="{328BCB9B-41DD-435B-B461-C572FD851939}">
      <dgm:prSet/>
      <dgm:spPr/>
      <dgm:t>
        <a:bodyPr/>
        <a:lstStyle/>
        <a:p>
          <a:endParaRPr lang="en-US"/>
        </a:p>
      </dgm:t>
    </dgm:pt>
    <dgm:pt modelId="{9634512C-E61C-47E9-8316-17039CBEE0C6}">
      <dgm:prSet custT="1"/>
      <dgm:spPr/>
      <dgm:t>
        <a:bodyPr/>
        <a:lstStyle/>
        <a:p>
          <a:pPr rtl="0"/>
          <a:r>
            <a:rPr lang="nl-BE" sz="3600" b="1" dirty="0" smtClean="0"/>
            <a:t>Wat ?</a:t>
          </a:r>
          <a:endParaRPr lang="en-US" sz="3600" dirty="0"/>
        </a:p>
      </dgm:t>
    </dgm:pt>
    <dgm:pt modelId="{DAAC38F8-0281-4002-937D-324721893B14}" type="parTrans" cxnId="{05D0C5BD-7CFC-4CC6-81C4-76ADEDA1112F}">
      <dgm:prSet/>
      <dgm:spPr/>
      <dgm:t>
        <a:bodyPr/>
        <a:lstStyle/>
        <a:p>
          <a:endParaRPr lang="en-US"/>
        </a:p>
      </dgm:t>
    </dgm:pt>
    <dgm:pt modelId="{2112AD8B-D139-4C08-B0B5-A9CFA5A9EC2B}" type="sibTrans" cxnId="{05D0C5BD-7CFC-4CC6-81C4-76ADEDA1112F}">
      <dgm:prSet/>
      <dgm:spPr/>
      <dgm:t>
        <a:bodyPr/>
        <a:lstStyle/>
        <a:p>
          <a:endParaRPr lang="en-US"/>
        </a:p>
      </dgm:t>
    </dgm:pt>
    <dgm:pt modelId="{ADEC2C73-3E26-4EE0-ABF8-609EE10494D8}">
      <dgm:prSet/>
      <dgm:spPr/>
      <dgm:t>
        <a:bodyPr/>
        <a:lstStyle/>
        <a:p>
          <a:pPr rtl="0"/>
          <a:r>
            <a:rPr lang="nl-BE" dirty="0" smtClean="0"/>
            <a:t>Evaluatie veiligheid van </a:t>
          </a:r>
          <a:r>
            <a:rPr lang="nl-BE" b="1" dirty="0" smtClean="0"/>
            <a:t>Cloud-provider/dienst</a:t>
          </a:r>
          <a:endParaRPr lang="en-US" b="1" dirty="0"/>
        </a:p>
      </dgm:t>
    </dgm:pt>
    <dgm:pt modelId="{2063D6DF-92FB-4336-A118-519FE498DEE9}" type="parTrans" cxnId="{3C749E42-8BC2-4450-A07A-BF570F9C81CE}">
      <dgm:prSet/>
      <dgm:spPr/>
      <dgm:t>
        <a:bodyPr/>
        <a:lstStyle/>
        <a:p>
          <a:endParaRPr lang="en-US"/>
        </a:p>
      </dgm:t>
    </dgm:pt>
    <dgm:pt modelId="{81AFA94A-D6B5-4773-9356-912C1EE5DAFF}" type="sibTrans" cxnId="{3C749E42-8BC2-4450-A07A-BF570F9C81CE}">
      <dgm:prSet/>
      <dgm:spPr/>
      <dgm:t>
        <a:bodyPr/>
        <a:lstStyle/>
        <a:p>
          <a:endParaRPr lang="en-US"/>
        </a:p>
      </dgm:t>
    </dgm:pt>
    <dgm:pt modelId="{FDE76771-2243-4247-A5B8-BDDEFFE14A7B}">
      <dgm:prSet/>
      <dgm:spPr/>
      <dgm:t>
        <a:bodyPr/>
        <a:lstStyle/>
        <a:p>
          <a:pPr rtl="0"/>
          <a:r>
            <a:rPr lang="en-US" dirty="0" smtClean="0"/>
            <a:t>In </a:t>
          </a:r>
          <a:r>
            <a:rPr lang="en-US" dirty="0" err="1" smtClean="0"/>
            <a:t>functie</a:t>
          </a:r>
          <a:r>
            <a:rPr lang="en-US" dirty="0" smtClean="0"/>
            <a:t> van </a:t>
          </a:r>
          <a:r>
            <a:rPr lang="en-US" b="1" dirty="0" err="1" smtClean="0"/>
            <a:t>aard</a:t>
          </a:r>
          <a:r>
            <a:rPr lang="en-US" b="1" dirty="0" smtClean="0"/>
            <a:t> en </a:t>
          </a:r>
          <a:r>
            <a:rPr lang="en-US" b="1" dirty="0" err="1" smtClean="0"/>
            <a:t>gevoeligheid</a:t>
          </a:r>
          <a:r>
            <a:rPr lang="en-US" dirty="0" smtClean="0"/>
            <a:t> van de </a:t>
          </a:r>
          <a:r>
            <a:rPr lang="en-US" dirty="0" err="1" smtClean="0"/>
            <a:t>verwerkte</a:t>
          </a:r>
          <a:r>
            <a:rPr lang="en-US" dirty="0" smtClean="0"/>
            <a:t> </a:t>
          </a:r>
          <a:r>
            <a:rPr lang="en-US" b="1" dirty="0" err="1" smtClean="0"/>
            <a:t>gegevens</a:t>
          </a:r>
          <a:endParaRPr lang="en-US" b="1" dirty="0"/>
        </a:p>
      </dgm:t>
    </dgm:pt>
    <dgm:pt modelId="{B757BC6D-DB3C-454C-B4B5-A61F3AADB1F5}" type="parTrans" cxnId="{3F5C62F2-83A2-4D8D-AD95-09876BABAC3A}">
      <dgm:prSet/>
      <dgm:spPr/>
      <dgm:t>
        <a:bodyPr/>
        <a:lstStyle/>
        <a:p>
          <a:endParaRPr lang="en-US"/>
        </a:p>
      </dgm:t>
    </dgm:pt>
    <dgm:pt modelId="{1ADA3103-7B5F-40DB-9311-41A0343A67E9}" type="sibTrans" cxnId="{3F5C62F2-83A2-4D8D-AD95-09876BABAC3A}">
      <dgm:prSet/>
      <dgm:spPr/>
      <dgm:t>
        <a:bodyPr/>
        <a:lstStyle/>
        <a:p>
          <a:endParaRPr lang="en-US"/>
        </a:p>
      </dgm:t>
    </dgm:pt>
    <dgm:pt modelId="{AC8FA829-C256-4485-B4EA-6A0B3DBC09DD}">
      <dgm:prSet/>
      <dgm:spPr/>
      <dgm:t>
        <a:bodyPr/>
        <a:lstStyle/>
        <a:p>
          <a:pPr rtl="0"/>
          <a:r>
            <a:rPr lang="en-US" dirty="0" smtClean="0"/>
            <a:t>4 </a:t>
          </a:r>
          <a:r>
            <a:rPr lang="en-US" dirty="0" err="1" smtClean="0"/>
            <a:t>hoofdcriteria</a:t>
          </a:r>
          <a:r>
            <a:rPr lang="en-US" dirty="0" smtClean="0"/>
            <a:t>: IAM, IT-</a:t>
          </a:r>
          <a:r>
            <a:rPr lang="en-US" dirty="0" err="1" smtClean="0"/>
            <a:t>veiligheid</a:t>
          </a:r>
          <a:r>
            <a:rPr lang="en-US" dirty="0" smtClean="0"/>
            <a:t>, </a:t>
          </a:r>
          <a:r>
            <a:rPr lang="en-US" dirty="0" err="1" smtClean="0"/>
            <a:t>operationele</a:t>
          </a:r>
          <a:r>
            <a:rPr lang="en-US" dirty="0" smtClean="0"/>
            <a:t> </a:t>
          </a:r>
          <a:r>
            <a:rPr lang="en-US" dirty="0" err="1" smtClean="0"/>
            <a:t>veiligheid</a:t>
          </a:r>
          <a:r>
            <a:rPr lang="en-US" dirty="0" smtClean="0"/>
            <a:t>, governance</a:t>
          </a:r>
          <a:endParaRPr lang="en-US" dirty="0"/>
        </a:p>
      </dgm:t>
    </dgm:pt>
    <dgm:pt modelId="{B517BD8E-411B-4860-8C0D-ACF41CD6C8BB}" type="parTrans" cxnId="{296D8A80-3E0C-45C5-9E8E-6443A499EF0A}">
      <dgm:prSet/>
      <dgm:spPr/>
      <dgm:t>
        <a:bodyPr/>
        <a:lstStyle/>
        <a:p>
          <a:endParaRPr lang="en-GB"/>
        </a:p>
      </dgm:t>
    </dgm:pt>
    <dgm:pt modelId="{8F7331EA-4770-41F9-B828-16B9CB3CEF25}" type="sibTrans" cxnId="{296D8A80-3E0C-45C5-9E8E-6443A499EF0A}">
      <dgm:prSet/>
      <dgm:spPr/>
      <dgm:t>
        <a:bodyPr/>
        <a:lstStyle/>
        <a:p>
          <a:endParaRPr lang="en-GB"/>
        </a:p>
      </dgm:t>
    </dgm:pt>
    <dgm:pt modelId="{329DC0F9-F46B-4B7B-863F-591BFD4BCFAD}">
      <dgm:prSet/>
      <dgm:spPr/>
      <dgm:t>
        <a:bodyPr/>
        <a:lstStyle/>
        <a:p>
          <a:pPr rtl="0"/>
          <a:r>
            <a:rPr lang="en-US" dirty="0" err="1" smtClean="0"/>
            <a:t>Visuele</a:t>
          </a:r>
          <a:r>
            <a:rPr lang="en-US" dirty="0" smtClean="0"/>
            <a:t> mapping van </a:t>
          </a:r>
          <a:r>
            <a:rPr lang="en-US" dirty="0" err="1" smtClean="0"/>
            <a:t>beide</a:t>
          </a:r>
          <a:r>
            <a:rPr lang="en-US" dirty="0" smtClean="0"/>
            <a:t> </a:t>
          </a:r>
          <a:r>
            <a:rPr lang="en-US" dirty="0" err="1" smtClean="0"/>
            <a:t>voor</a:t>
          </a:r>
          <a:r>
            <a:rPr lang="en-US" dirty="0" smtClean="0"/>
            <a:t> </a:t>
          </a:r>
          <a:r>
            <a:rPr lang="en-US" dirty="0" err="1" smtClean="0"/>
            <a:t>handig</a:t>
          </a:r>
          <a:r>
            <a:rPr lang="en-US" dirty="0" smtClean="0"/>
            <a:t> </a:t>
          </a:r>
          <a:r>
            <a:rPr lang="en-US" b="1" dirty="0" err="1" smtClean="0"/>
            <a:t>overzicht</a:t>
          </a:r>
          <a:endParaRPr lang="en-US" b="1" dirty="0"/>
        </a:p>
      </dgm:t>
    </dgm:pt>
    <dgm:pt modelId="{2A870574-887A-46A4-9DF0-B561279BB9B1}" type="parTrans" cxnId="{6E6F2829-BB91-4C44-B82F-B0EEF1377D03}">
      <dgm:prSet/>
      <dgm:spPr/>
      <dgm:t>
        <a:bodyPr/>
        <a:lstStyle/>
        <a:p>
          <a:endParaRPr lang="en-GB"/>
        </a:p>
      </dgm:t>
    </dgm:pt>
    <dgm:pt modelId="{5413D7FB-B30A-46B5-B52D-F8AADE4BA1F4}" type="sibTrans" cxnId="{6E6F2829-BB91-4C44-B82F-B0EEF1377D03}">
      <dgm:prSet/>
      <dgm:spPr/>
      <dgm:t>
        <a:bodyPr/>
        <a:lstStyle/>
        <a:p>
          <a:endParaRPr lang="en-GB"/>
        </a:p>
      </dgm:t>
    </dgm:pt>
    <dgm:pt modelId="{CE907552-D52B-4122-9F13-830EF754BF50}">
      <dgm:prSet/>
      <dgm:spPr/>
      <dgm:t>
        <a:bodyPr/>
        <a:lstStyle/>
        <a:p>
          <a:pPr rtl="0"/>
          <a:r>
            <a:rPr lang="en-US" b="1" dirty="0" smtClean="0"/>
            <a:t>Gratis &amp; </a:t>
          </a:r>
          <a:r>
            <a:rPr lang="en-US" b="1" dirty="0" err="1" smtClean="0"/>
            <a:t>publiek</a:t>
          </a:r>
          <a:r>
            <a:rPr lang="en-US" b="1" dirty="0" smtClean="0"/>
            <a:t> </a:t>
          </a:r>
          <a:r>
            <a:rPr lang="en-US" b="1" dirty="0" err="1" smtClean="0"/>
            <a:t>beschikbaar</a:t>
          </a:r>
          <a:endParaRPr lang="en-US" b="1" dirty="0"/>
        </a:p>
      </dgm:t>
    </dgm:pt>
    <dgm:pt modelId="{9CAB1F57-BAFA-4183-919A-540453E2497C}" type="parTrans" cxnId="{6395BFA5-2F8F-4F88-B269-D5FB1B2A3F9C}">
      <dgm:prSet/>
      <dgm:spPr/>
      <dgm:t>
        <a:bodyPr/>
        <a:lstStyle/>
        <a:p>
          <a:endParaRPr lang="en-GB"/>
        </a:p>
      </dgm:t>
    </dgm:pt>
    <dgm:pt modelId="{B43F52E1-973E-4D58-80ED-66FD5F9751BF}" type="sibTrans" cxnId="{6395BFA5-2F8F-4F88-B269-D5FB1B2A3F9C}">
      <dgm:prSet/>
      <dgm:spPr/>
      <dgm:t>
        <a:bodyPr/>
        <a:lstStyle/>
        <a:p>
          <a:endParaRPr lang="en-GB"/>
        </a:p>
      </dgm:t>
    </dgm:pt>
    <dgm:pt modelId="{2B73E981-B842-4BEA-A2C0-509F6D978567}" type="pres">
      <dgm:prSet presAssocID="{AB8A3637-3684-44E5-9A10-5F4B5C361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13D971C7-C27A-48B1-8591-FF8061B8D539}" type="pres">
      <dgm:prSet presAssocID="{E0675BF5-6A30-463F-BCCC-7325BA213CB0}" presName="composite" presStyleCnt="0"/>
      <dgm:spPr/>
    </dgm:pt>
    <dgm:pt modelId="{C17315EE-2492-4F67-BC27-8FA2B2624ACB}" type="pres">
      <dgm:prSet presAssocID="{E0675BF5-6A30-463F-BCCC-7325BA213C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07D37A6-CB37-4202-957D-F7DC1E6B4179}" type="pres">
      <dgm:prSet presAssocID="{E0675BF5-6A30-463F-BCCC-7325BA213CB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72249B5-E59A-4069-8772-CDD68FDB595C}" type="pres">
      <dgm:prSet presAssocID="{C196FDB1-7434-4BC8-8564-16B2F402BF78}" presName="space" presStyleCnt="0"/>
      <dgm:spPr/>
    </dgm:pt>
    <dgm:pt modelId="{5F3F2DBF-108F-4FB2-91BE-020C6509EE90}" type="pres">
      <dgm:prSet presAssocID="{9634512C-E61C-47E9-8316-17039CBEE0C6}" presName="composite" presStyleCnt="0"/>
      <dgm:spPr/>
    </dgm:pt>
    <dgm:pt modelId="{41006EA0-1C35-4ADD-BA65-5F5F80C2EF6E}" type="pres">
      <dgm:prSet presAssocID="{9634512C-E61C-47E9-8316-17039CBEE0C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700F79-E3C7-4DDC-921A-EAB47CBD965F}" type="pres">
      <dgm:prSet presAssocID="{9634512C-E61C-47E9-8316-17039CBEE0C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5B8FB860-C798-402C-844F-53C3A9DCC9D5}" type="presOf" srcId="{BDCFB8CA-0339-48AA-A984-A490D5E648F9}" destId="{C07D37A6-CB37-4202-957D-F7DC1E6B4179}" srcOrd="0" destOrd="2" presId="urn:microsoft.com/office/officeart/2005/8/layout/hList1"/>
    <dgm:cxn modelId="{296D8A80-3E0C-45C5-9E8E-6443A499EF0A}" srcId="{E0675BF5-6A30-463F-BCCC-7325BA213CB0}" destId="{AC8FA829-C256-4485-B4EA-6A0B3DBC09DD}" srcOrd="1" destOrd="0" parTransId="{B517BD8E-411B-4860-8C0D-ACF41CD6C8BB}" sibTransId="{8F7331EA-4770-41F9-B828-16B9CB3CEF25}"/>
    <dgm:cxn modelId="{9B7D50B1-5A61-4820-8353-2E2F2358BE3A}" type="presOf" srcId="{CE907552-D52B-4122-9F13-830EF754BF50}" destId="{C07D37A6-CB37-4202-957D-F7DC1E6B4179}" srcOrd="0" destOrd="3" presId="urn:microsoft.com/office/officeart/2005/8/layout/hList1"/>
    <dgm:cxn modelId="{D48470C5-3A35-4F32-886F-DF1847996C77}" type="presOf" srcId="{AC8FA829-C256-4485-B4EA-6A0B3DBC09DD}" destId="{C07D37A6-CB37-4202-957D-F7DC1E6B4179}" srcOrd="0" destOrd="1" presId="urn:microsoft.com/office/officeart/2005/8/layout/hList1"/>
    <dgm:cxn modelId="{BF6FE25A-50B8-4719-803A-8AFF09A2BDFB}" type="presOf" srcId="{ADEC2C73-3E26-4EE0-ABF8-609EE10494D8}" destId="{E9700F79-E3C7-4DDC-921A-EAB47CBD965F}" srcOrd="0" destOrd="0" presId="urn:microsoft.com/office/officeart/2005/8/layout/hList1"/>
    <dgm:cxn modelId="{81DF9599-43EC-4564-BB3B-F1ECC7C0C86A}" type="presOf" srcId="{9EC295CC-6447-4F8A-ACF1-9777618B0F2D}" destId="{C07D37A6-CB37-4202-957D-F7DC1E6B4179}" srcOrd="0" destOrd="0" presId="urn:microsoft.com/office/officeart/2005/8/layout/hList1"/>
    <dgm:cxn modelId="{6395BFA5-2F8F-4F88-B269-D5FB1B2A3F9C}" srcId="{E0675BF5-6A30-463F-BCCC-7325BA213CB0}" destId="{CE907552-D52B-4122-9F13-830EF754BF50}" srcOrd="3" destOrd="0" parTransId="{9CAB1F57-BAFA-4183-919A-540453E2497C}" sibTransId="{B43F52E1-973E-4D58-80ED-66FD5F9751BF}"/>
    <dgm:cxn modelId="{D206318C-5576-431E-B13C-E0E9E3F1A9AF}" type="presOf" srcId="{E0675BF5-6A30-463F-BCCC-7325BA213CB0}" destId="{C17315EE-2492-4F67-BC27-8FA2B2624ACB}" srcOrd="0" destOrd="0" presId="urn:microsoft.com/office/officeart/2005/8/layout/hList1"/>
    <dgm:cxn modelId="{F0397F4B-4F30-4A5C-B81E-4365A7DD7676}" type="presOf" srcId="{329DC0F9-F46B-4B7B-863F-591BFD4BCFAD}" destId="{E9700F79-E3C7-4DDC-921A-EAB47CBD965F}" srcOrd="0" destOrd="2" presId="urn:microsoft.com/office/officeart/2005/8/layout/hList1"/>
    <dgm:cxn modelId="{05D0C5BD-7CFC-4CC6-81C4-76ADEDA1112F}" srcId="{AB8A3637-3684-44E5-9A10-5F4B5C36144B}" destId="{9634512C-E61C-47E9-8316-17039CBEE0C6}" srcOrd="1" destOrd="0" parTransId="{DAAC38F8-0281-4002-937D-324721893B14}" sibTransId="{2112AD8B-D139-4C08-B0B5-A9CFA5A9EC2B}"/>
    <dgm:cxn modelId="{33D22566-2030-4A5F-8A9E-18B22DA844A7}" type="presOf" srcId="{FDE76771-2243-4247-A5B8-BDDEFFE14A7B}" destId="{E9700F79-E3C7-4DDC-921A-EAB47CBD965F}" srcOrd="0" destOrd="1" presId="urn:microsoft.com/office/officeart/2005/8/layout/hList1"/>
    <dgm:cxn modelId="{328BCB9B-41DD-435B-B461-C572FD851939}" srcId="{E0675BF5-6A30-463F-BCCC-7325BA213CB0}" destId="{BDCFB8CA-0339-48AA-A984-A490D5E648F9}" srcOrd="2" destOrd="0" parTransId="{52879EA5-6448-4D13-BD4C-183FD49E3909}" sibTransId="{BE793659-0C59-4B17-AB97-7A641EE2049A}"/>
    <dgm:cxn modelId="{3C749E42-8BC2-4450-A07A-BF570F9C81CE}" srcId="{9634512C-E61C-47E9-8316-17039CBEE0C6}" destId="{ADEC2C73-3E26-4EE0-ABF8-609EE10494D8}" srcOrd="0" destOrd="0" parTransId="{2063D6DF-92FB-4336-A118-519FE498DEE9}" sibTransId="{81AFA94A-D6B5-4773-9356-912C1EE5DAFF}"/>
    <dgm:cxn modelId="{5EE030F7-6B42-4A7E-B784-0A4E3B893ACF}" srcId="{E0675BF5-6A30-463F-BCCC-7325BA213CB0}" destId="{9EC295CC-6447-4F8A-ACF1-9777618B0F2D}" srcOrd="0" destOrd="0" parTransId="{2E7026BF-E4D5-4D6A-B02F-E98BA808BDF2}" sibTransId="{E6E7EC79-AA2E-4735-B24A-F7F6ADD9746F}"/>
    <dgm:cxn modelId="{519503E1-8C8B-4521-93BA-53ECDBD1B822}" type="presOf" srcId="{9634512C-E61C-47E9-8316-17039CBEE0C6}" destId="{41006EA0-1C35-4ADD-BA65-5F5F80C2EF6E}" srcOrd="0" destOrd="0" presId="urn:microsoft.com/office/officeart/2005/8/layout/hList1"/>
    <dgm:cxn modelId="{47588B66-4AAB-4315-8A2B-9139E736B136}" type="presOf" srcId="{AB8A3637-3684-44E5-9A10-5F4B5C36144B}" destId="{2B73E981-B842-4BEA-A2C0-509F6D978567}" srcOrd="0" destOrd="0" presId="urn:microsoft.com/office/officeart/2005/8/layout/hList1"/>
    <dgm:cxn modelId="{3F5C62F2-83A2-4D8D-AD95-09876BABAC3A}" srcId="{9634512C-E61C-47E9-8316-17039CBEE0C6}" destId="{FDE76771-2243-4247-A5B8-BDDEFFE14A7B}" srcOrd="1" destOrd="0" parTransId="{B757BC6D-DB3C-454C-B4B5-A61F3AADB1F5}" sibTransId="{1ADA3103-7B5F-40DB-9311-41A0343A67E9}"/>
    <dgm:cxn modelId="{5F36DACB-CDB9-4664-880E-ED806FA3C25A}" srcId="{AB8A3637-3684-44E5-9A10-5F4B5C36144B}" destId="{E0675BF5-6A30-463F-BCCC-7325BA213CB0}" srcOrd="0" destOrd="0" parTransId="{9F98DFF4-3924-4895-A6DB-5392D59636BC}" sibTransId="{C196FDB1-7434-4BC8-8564-16B2F402BF78}"/>
    <dgm:cxn modelId="{6E6F2829-BB91-4C44-B82F-B0EEF1377D03}" srcId="{9634512C-E61C-47E9-8316-17039CBEE0C6}" destId="{329DC0F9-F46B-4B7B-863F-591BFD4BCFAD}" srcOrd="2" destOrd="0" parTransId="{2A870574-887A-46A4-9DF0-B561279BB9B1}" sibTransId="{5413D7FB-B30A-46B5-B52D-F8AADE4BA1F4}"/>
    <dgm:cxn modelId="{A4550059-5121-4B3F-823D-A1B775664A8E}" type="presParOf" srcId="{2B73E981-B842-4BEA-A2C0-509F6D978567}" destId="{13D971C7-C27A-48B1-8591-FF8061B8D539}" srcOrd="0" destOrd="0" presId="urn:microsoft.com/office/officeart/2005/8/layout/hList1"/>
    <dgm:cxn modelId="{FEA9C971-5FD5-48E6-8425-95C2DF668C92}" type="presParOf" srcId="{13D971C7-C27A-48B1-8591-FF8061B8D539}" destId="{C17315EE-2492-4F67-BC27-8FA2B2624ACB}" srcOrd="0" destOrd="0" presId="urn:microsoft.com/office/officeart/2005/8/layout/hList1"/>
    <dgm:cxn modelId="{6A6151C6-662E-4D3D-BBE3-9C4CE684DDDE}" type="presParOf" srcId="{13D971C7-C27A-48B1-8591-FF8061B8D539}" destId="{C07D37A6-CB37-4202-957D-F7DC1E6B4179}" srcOrd="1" destOrd="0" presId="urn:microsoft.com/office/officeart/2005/8/layout/hList1"/>
    <dgm:cxn modelId="{D703522B-E664-4EF8-A0DF-ADBB1433FFDA}" type="presParOf" srcId="{2B73E981-B842-4BEA-A2C0-509F6D978567}" destId="{272249B5-E59A-4069-8772-CDD68FDB595C}" srcOrd="1" destOrd="0" presId="urn:microsoft.com/office/officeart/2005/8/layout/hList1"/>
    <dgm:cxn modelId="{F64A1494-B64F-43E7-B55A-373D89AC5A2F}" type="presParOf" srcId="{2B73E981-B842-4BEA-A2C0-509F6D978567}" destId="{5F3F2DBF-108F-4FB2-91BE-020C6509EE90}" srcOrd="2" destOrd="0" presId="urn:microsoft.com/office/officeart/2005/8/layout/hList1"/>
    <dgm:cxn modelId="{92C54BC8-4CBC-4490-827B-435A29B52D12}" type="presParOf" srcId="{5F3F2DBF-108F-4FB2-91BE-020C6509EE90}" destId="{41006EA0-1C35-4ADD-BA65-5F5F80C2EF6E}" srcOrd="0" destOrd="0" presId="urn:microsoft.com/office/officeart/2005/8/layout/hList1"/>
    <dgm:cxn modelId="{E53F9CB7-530B-4A32-A514-6CB16921CD18}" type="presParOf" srcId="{5F3F2DBF-108F-4FB2-91BE-020C6509EE90}" destId="{E9700F79-E3C7-4DDC-921A-EAB47CBD96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17CABF-C4D3-4E46-8CB2-F1BF8C0DDA9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D8B4D9-92FF-4D1C-8111-B74FCEAD93D0}">
      <dgm:prSet custT="1"/>
      <dgm:spPr/>
      <dgm:t>
        <a:bodyPr/>
        <a:lstStyle/>
        <a:p>
          <a:r>
            <a:rPr lang="nl-BE" sz="1600" dirty="0" smtClean="0"/>
            <a:t>Regering</a:t>
          </a:r>
          <a:endParaRPr lang="en-US" sz="1600" dirty="0"/>
        </a:p>
      </dgm:t>
    </dgm:pt>
    <dgm:pt modelId="{87D37558-7AA3-40EE-897D-AC94FFD5C4C6}" type="parTrans" cxnId="{8172E3DD-15EF-49DD-BD74-87E7CCA52130}">
      <dgm:prSet/>
      <dgm:spPr/>
      <dgm:t>
        <a:bodyPr/>
        <a:lstStyle/>
        <a:p>
          <a:endParaRPr lang="en-US" sz="2400"/>
        </a:p>
      </dgm:t>
    </dgm:pt>
    <dgm:pt modelId="{F7F5AE2F-164C-4CBD-B1F1-34D03D93B765}" type="sibTrans" cxnId="{8172E3DD-15EF-49DD-BD74-87E7CCA52130}">
      <dgm:prSet/>
      <dgm:spPr/>
      <dgm:t>
        <a:bodyPr/>
        <a:lstStyle/>
        <a:p>
          <a:endParaRPr lang="en-US" sz="2400"/>
        </a:p>
      </dgm:t>
    </dgm:pt>
    <dgm:pt modelId="{38B411DE-4B5E-4B7B-8930-D6C1F48E34F0}">
      <dgm:prSet phldrT="[Text]" custT="1"/>
      <dgm:spPr/>
      <dgm:t>
        <a:bodyPr/>
        <a:lstStyle/>
        <a:p>
          <a:r>
            <a:rPr lang="nl-BE" sz="1600" dirty="0" smtClean="0"/>
            <a:t>G-Cloud </a:t>
          </a:r>
          <a:r>
            <a:rPr lang="nl-BE" sz="1600" dirty="0" err="1" smtClean="0"/>
            <a:t>Operational</a:t>
          </a:r>
          <a:r>
            <a:rPr lang="nl-BE" sz="1600" dirty="0" smtClean="0"/>
            <a:t> &amp; Program Board</a:t>
          </a:r>
          <a:endParaRPr lang="en-US" sz="1600" dirty="0"/>
        </a:p>
      </dgm:t>
    </dgm:pt>
    <dgm:pt modelId="{40032254-4C80-4E86-82B3-8A87108DAC90}" type="sibTrans" cxnId="{C12819EF-AE26-4267-933A-E40223B8A5CC}">
      <dgm:prSet/>
      <dgm:spPr/>
      <dgm:t>
        <a:bodyPr/>
        <a:lstStyle/>
        <a:p>
          <a:endParaRPr lang="en-US" sz="2400"/>
        </a:p>
      </dgm:t>
    </dgm:pt>
    <dgm:pt modelId="{8931F1E0-7628-4BEB-84A4-BC1CEF98712D}" type="parTrans" cxnId="{C12819EF-AE26-4267-933A-E40223B8A5CC}">
      <dgm:prSet/>
      <dgm:spPr/>
      <dgm:t>
        <a:bodyPr/>
        <a:lstStyle/>
        <a:p>
          <a:endParaRPr lang="en-US" sz="2400"/>
        </a:p>
      </dgm:t>
    </dgm:pt>
    <dgm:pt modelId="{AF21F6B1-F4B5-49AB-AA90-887358530BF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600" dirty="0" smtClean="0"/>
            <a:t>G-Cloud Strategic Board</a:t>
          </a:r>
          <a:endParaRPr lang="fr-BE" sz="1600" dirty="0" smtClean="0"/>
        </a:p>
      </dgm:t>
    </dgm:pt>
    <dgm:pt modelId="{BBA71D42-7F51-481E-ABE0-20A25BF91406}" type="sibTrans" cxnId="{29D448B6-3171-44EA-8497-8C788FE2CE05}">
      <dgm:prSet/>
      <dgm:spPr/>
      <dgm:t>
        <a:bodyPr/>
        <a:lstStyle/>
        <a:p>
          <a:endParaRPr lang="en-US" sz="2400"/>
        </a:p>
      </dgm:t>
    </dgm:pt>
    <dgm:pt modelId="{36C890F9-09F1-4E78-8C45-63FE13A49FCE}" type="parTrans" cxnId="{29D448B6-3171-44EA-8497-8C788FE2CE05}">
      <dgm:prSet/>
      <dgm:spPr/>
      <dgm:t>
        <a:bodyPr/>
        <a:lstStyle/>
        <a:p>
          <a:endParaRPr lang="en-US" sz="2400"/>
        </a:p>
      </dgm:t>
    </dgm:pt>
    <dgm:pt modelId="{F430EE30-5580-4F71-8518-C178E57E206D}">
      <dgm:prSet custT="1"/>
      <dgm:spPr/>
      <dgm:t>
        <a:bodyPr/>
        <a:lstStyle/>
        <a:p>
          <a:r>
            <a:rPr lang="nl-BE" sz="1600" dirty="0" err="1" smtClean="0"/>
            <a:t>FODs</a:t>
          </a:r>
          <a:r>
            <a:rPr lang="nl-BE" sz="1600" dirty="0" smtClean="0"/>
            <a:t>/</a:t>
          </a:r>
          <a:r>
            <a:rPr lang="nl-BE" sz="1600" dirty="0" err="1" smtClean="0"/>
            <a:t>PODs</a:t>
          </a:r>
          <a:r>
            <a:rPr lang="nl-BE" sz="1600" dirty="0" smtClean="0"/>
            <a:t> </a:t>
          </a:r>
          <a:br>
            <a:rPr lang="nl-BE" sz="1600" dirty="0" smtClean="0"/>
          </a:br>
          <a:r>
            <a:rPr lang="nl-BE" sz="1600" dirty="0" smtClean="0"/>
            <a:t>(horizontale FOD, FOD FIN, </a:t>
          </a:r>
          <a:r>
            <a:rPr lang="nl-BE" sz="1600" dirty="0" err="1" smtClean="0"/>
            <a:t>Belnet</a:t>
          </a:r>
          <a:r>
            <a:rPr lang="nl-BE" sz="1600" dirty="0" smtClean="0"/>
            <a:t>, …)</a:t>
          </a:r>
          <a:endParaRPr lang="fr-BE" sz="1600" dirty="0"/>
        </a:p>
      </dgm:t>
    </dgm:pt>
    <dgm:pt modelId="{8EAB2EAF-293E-4BF8-B15C-04C4020C711D}" type="parTrans" cxnId="{BA1711C6-F7C1-47B3-85DA-41D052D91703}">
      <dgm:prSet/>
      <dgm:spPr/>
      <dgm:t>
        <a:bodyPr/>
        <a:lstStyle/>
        <a:p>
          <a:endParaRPr lang="en-US" sz="2400"/>
        </a:p>
      </dgm:t>
    </dgm:pt>
    <dgm:pt modelId="{B517E046-FDC5-4868-BFD0-BF88BB8ADA5F}" type="sibTrans" cxnId="{BA1711C6-F7C1-47B3-85DA-41D052D91703}">
      <dgm:prSet/>
      <dgm:spPr/>
      <dgm:t>
        <a:bodyPr/>
        <a:lstStyle/>
        <a:p>
          <a:endParaRPr lang="en-US" sz="2400"/>
        </a:p>
      </dgm:t>
    </dgm:pt>
    <dgm:pt modelId="{10BCECCC-3286-41B1-BE04-C771606F7820}">
      <dgm:prSet custT="1"/>
      <dgm:spPr/>
      <dgm:t>
        <a:bodyPr/>
        <a:lstStyle/>
        <a:p>
          <a:r>
            <a:rPr lang="nl-BE" sz="1600" smtClean="0"/>
            <a:t>OISZ/ION (KSZ, …)</a:t>
          </a:r>
          <a:endParaRPr lang="fr-BE" sz="1600" dirty="0"/>
        </a:p>
      </dgm:t>
    </dgm:pt>
    <dgm:pt modelId="{B7D6A699-EE8D-44A7-B75B-34C841BCA3B8}" type="parTrans" cxnId="{74C09B2B-C49D-443D-A64B-6E9EC157AC05}">
      <dgm:prSet/>
      <dgm:spPr/>
      <dgm:t>
        <a:bodyPr/>
        <a:lstStyle/>
        <a:p>
          <a:endParaRPr lang="en-US" sz="2400"/>
        </a:p>
      </dgm:t>
    </dgm:pt>
    <dgm:pt modelId="{D8DACB58-054E-4FCA-8191-9AD2432E5A87}" type="sibTrans" cxnId="{74C09B2B-C49D-443D-A64B-6E9EC157AC05}">
      <dgm:prSet/>
      <dgm:spPr/>
      <dgm:t>
        <a:bodyPr/>
        <a:lstStyle/>
        <a:p>
          <a:endParaRPr lang="en-US" sz="2400"/>
        </a:p>
      </dgm:t>
    </dgm:pt>
    <dgm:pt modelId="{5F2AE96D-6AA0-4924-A53B-2425DDED6264}">
      <dgm:prSet custT="1"/>
      <dgm:spPr/>
      <dgm:t>
        <a:bodyPr/>
        <a:lstStyle/>
        <a:p>
          <a:r>
            <a:rPr lang="en-US" sz="1600" dirty="0" err="1" smtClean="0"/>
            <a:t>Vereniging</a:t>
          </a:r>
          <a:r>
            <a:rPr lang="en-US" sz="1600" dirty="0" smtClean="0"/>
            <a:t> van FODs/PODs/ OISZ/ION</a:t>
          </a:r>
          <a:endParaRPr lang="en-US" sz="1600" dirty="0"/>
        </a:p>
      </dgm:t>
    </dgm:pt>
    <dgm:pt modelId="{E3046455-3174-4E7D-81DB-C305D1125A45}" type="parTrans" cxnId="{85970516-D158-4413-97AC-8933BFF15FBD}">
      <dgm:prSet/>
      <dgm:spPr/>
      <dgm:t>
        <a:bodyPr/>
        <a:lstStyle/>
        <a:p>
          <a:endParaRPr lang="en-US" sz="2400"/>
        </a:p>
      </dgm:t>
    </dgm:pt>
    <dgm:pt modelId="{02032209-A947-4267-B9BC-2023FE66DEF3}" type="sibTrans" cxnId="{85970516-D158-4413-97AC-8933BFF15FBD}">
      <dgm:prSet/>
      <dgm:spPr/>
      <dgm:t>
        <a:bodyPr/>
        <a:lstStyle/>
        <a:p>
          <a:endParaRPr lang="en-US" sz="2400"/>
        </a:p>
      </dgm:t>
    </dgm:pt>
    <dgm:pt modelId="{D5877657-DD1C-4DF1-9C8B-74C149441555}">
      <dgm:prSet custT="1"/>
      <dgm:spPr/>
      <dgm:t>
        <a:bodyPr/>
        <a:lstStyle/>
        <a:p>
          <a:r>
            <a:rPr lang="nl-BE" sz="1600" dirty="0" smtClean="0"/>
            <a:t>Privé-ICT-firma’s </a:t>
          </a:r>
          <a:r>
            <a:rPr lang="nl-BE" sz="1600" dirty="0" err="1" smtClean="0"/>
            <a:t>olv</a:t>
          </a:r>
          <a:r>
            <a:rPr lang="nl-BE" sz="1600" dirty="0" smtClean="0"/>
            <a:t> FOD/OISZ/…</a:t>
          </a:r>
          <a:endParaRPr lang="en-US" sz="1600" dirty="0"/>
        </a:p>
      </dgm:t>
    </dgm:pt>
    <dgm:pt modelId="{F7CFAA3F-3ECE-4546-92EE-B235278F1C15}" type="parTrans" cxnId="{11453AD5-D6AE-4645-90E2-52428AD3390E}">
      <dgm:prSet/>
      <dgm:spPr/>
      <dgm:t>
        <a:bodyPr/>
        <a:lstStyle/>
        <a:p>
          <a:endParaRPr lang="en-US" sz="2400"/>
        </a:p>
      </dgm:t>
    </dgm:pt>
    <dgm:pt modelId="{0F035546-D055-415A-A591-2F4BEE411E46}" type="sibTrans" cxnId="{11453AD5-D6AE-4645-90E2-52428AD3390E}">
      <dgm:prSet/>
      <dgm:spPr/>
      <dgm:t>
        <a:bodyPr/>
        <a:lstStyle/>
        <a:p>
          <a:endParaRPr lang="en-US" sz="2400"/>
        </a:p>
      </dgm:t>
    </dgm:pt>
    <dgm:pt modelId="{604BF32C-DEF7-4466-8382-C91F28728D50}" type="pres">
      <dgm:prSet presAssocID="{A317CABF-C4D3-4E46-8CB2-F1BF8C0DDA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289A5DB4-DE7B-434B-BADD-FD6629BAE3DF}" type="pres">
      <dgm:prSet presAssocID="{A317CABF-C4D3-4E46-8CB2-F1BF8C0DDA94}" presName="hierFlow" presStyleCnt="0"/>
      <dgm:spPr/>
    </dgm:pt>
    <dgm:pt modelId="{AACED06D-AD31-47F4-8948-873838845214}" type="pres">
      <dgm:prSet presAssocID="{A317CABF-C4D3-4E46-8CB2-F1BF8C0DDA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84C74B8-D5F8-4C63-B6AE-C740EC012BCD}" type="pres">
      <dgm:prSet presAssocID="{96D8B4D9-92FF-4D1C-8111-B74FCEAD93D0}" presName="Name14" presStyleCnt="0"/>
      <dgm:spPr/>
    </dgm:pt>
    <dgm:pt modelId="{EFBDBDBB-F016-42CB-9185-D17AE18730A2}" type="pres">
      <dgm:prSet presAssocID="{96D8B4D9-92FF-4D1C-8111-B74FCEAD93D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7C704E9-22F4-4374-96C3-69F5CAD1DB1C}" type="pres">
      <dgm:prSet presAssocID="{96D8B4D9-92FF-4D1C-8111-B74FCEAD93D0}" presName="hierChild2" presStyleCnt="0"/>
      <dgm:spPr/>
    </dgm:pt>
    <dgm:pt modelId="{E753885E-5E29-4AA1-97C6-E523B79A20E0}" type="pres">
      <dgm:prSet presAssocID="{36C890F9-09F1-4E78-8C45-63FE13A49FCE}" presName="Name19" presStyleLbl="parChTrans1D2" presStyleIdx="0" presStyleCnt="1"/>
      <dgm:spPr/>
      <dgm:t>
        <a:bodyPr/>
        <a:lstStyle/>
        <a:p>
          <a:endParaRPr lang="fr-BE"/>
        </a:p>
      </dgm:t>
    </dgm:pt>
    <dgm:pt modelId="{F199B688-71AA-46D0-8335-ADF92C47C0DE}" type="pres">
      <dgm:prSet presAssocID="{AF21F6B1-F4B5-49AB-AA90-887358530BF3}" presName="Name21" presStyleCnt="0"/>
      <dgm:spPr/>
    </dgm:pt>
    <dgm:pt modelId="{FC62007E-0289-41CD-808B-B2867874EBE1}" type="pres">
      <dgm:prSet presAssocID="{AF21F6B1-F4B5-49AB-AA90-887358530BF3}" presName="level2Shape" presStyleLbl="node2" presStyleIdx="0" presStyleCnt="1"/>
      <dgm:spPr/>
      <dgm:t>
        <a:bodyPr/>
        <a:lstStyle/>
        <a:p>
          <a:endParaRPr lang="en-US"/>
        </a:p>
      </dgm:t>
    </dgm:pt>
    <dgm:pt modelId="{17BB4D9A-058A-49FF-9C88-03AE3DFD27D8}" type="pres">
      <dgm:prSet presAssocID="{AF21F6B1-F4B5-49AB-AA90-887358530BF3}" presName="hierChild3" presStyleCnt="0"/>
      <dgm:spPr/>
    </dgm:pt>
    <dgm:pt modelId="{2ABDDC3B-0E3F-4094-B2A0-81DDA2235859}" type="pres">
      <dgm:prSet presAssocID="{8931F1E0-7628-4BEB-84A4-BC1CEF98712D}" presName="Name19" presStyleLbl="parChTrans1D3" presStyleIdx="0" presStyleCnt="1"/>
      <dgm:spPr/>
      <dgm:t>
        <a:bodyPr/>
        <a:lstStyle/>
        <a:p>
          <a:endParaRPr lang="fr-BE"/>
        </a:p>
      </dgm:t>
    </dgm:pt>
    <dgm:pt modelId="{46DB721C-FC66-4A6D-B0C7-4838A570E708}" type="pres">
      <dgm:prSet presAssocID="{38B411DE-4B5E-4B7B-8930-D6C1F48E34F0}" presName="Name21" presStyleCnt="0"/>
      <dgm:spPr/>
    </dgm:pt>
    <dgm:pt modelId="{1719D184-4BDA-4438-BCFC-3C8F0189EFDE}" type="pres">
      <dgm:prSet presAssocID="{38B411DE-4B5E-4B7B-8930-D6C1F48E34F0}" presName="level2Shape" presStyleLbl="node3" presStyleIdx="0" presStyleCnt="1"/>
      <dgm:spPr/>
      <dgm:t>
        <a:bodyPr/>
        <a:lstStyle/>
        <a:p>
          <a:endParaRPr lang="fr-BE"/>
        </a:p>
      </dgm:t>
    </dgm:pt>
    <dgm:pt modelId="{87D81BB3-A358-4DD2-BFA3-25700280D231}" type="pres">
      <dgm:prSet presAssocID="{38B411DE-4B5E-4B7B-8930-D6C1F48E34F0}" presName="hierChild3" presStyleCnt="0"/>
      <dgm:spPr/>
    </dgm:pt>
    <dgm:pt modelId="{10FA042D-5615-4BF9-958C-81FFB5A6DD35}" type="pres">
      <dgm:prSet presAssocID="{8EAB2EAF-293E-4BF8-B15C-04C4020C711D}" presName="Name19" presStyleLbl="parChTrans1D4" presStyleIdx="0" presStyleCnt="4"/>
      <dgm:spPr/>
      <dgm:t>
        <a:bodyPr/>
        <a:lstStyle/>
        <a:p>
          <a:endParaRPr lang="fr-BE"/>
        </a:p>
      </dgm:t>
    </dgm:pt>
    <dgm:pt modelId="{68128852-1A94-46BF-986E-52DDA8CBD552}" type="pres">
      <dgm:prSet presAssocID="{F430EE30-5580-4F71-8518-C178E57E206D}" presName="Name21" presStyleCnt="0"/>
      <dgm:spPr/>
    </dgm:pt>
    <dgm:pt modelId="{69F70529-B724-4F85-8AAE-BA0FB5B39E22}" type="pres">
      <dgm:prSet presAssocID="{F430EE30-5580-4F71-8518-C178E57E206D}" presName="level2Shape" presStyleLbl="node4" presStyleIdx="0" presStyleCnt="4"/>
      <dgm:spPr/>
      <dgm:t>
        <a:bodyPr/>
        <a:lstStyle/>
        <a:p>
          <a:endParaRPr lang="en-US"/>
        </a:p>
      </dgm:t>
    </dgm:pt>
    <dgm:pt modelId="{A5AB88D3-5F22-4E42-8A3C-08F45849A1CF}" type="pres">
      <dgm:prSet presAssocID="{F430EE30-5580-4F71-8518-C178E57E206D}" presName="hierChild3" presStyleCnt="0"/>
      <dgm:spPr/>
    </dgm:pt>
    <dgm:pt modelId="{16DB20CB-D959-404A-86D4-DBD9F03D41C8}" type="pres">
      <dgm:prSet presAssocID="{B7D6A699-EE8D-44A7-B75B-34C841BCA3B8}" presName="Name19" presStyleLbl="parChTrans1D4" presStyleIdx="1" presStyleCnt="4"/>
      <dgm:spPr/>
      <dgm:t>
        <a:bodyPr/>
        <a:lstStyle/>
        <a:p>
          <a:endParaRPr lang="fr-BE"/>
        </a:p>
      </dgm:t>
    </dgm:pt>
    <dgm:pt modelId="{5479D8CD-E0C4-4DF4-965C-69F44E106FAB}" type="pres">
      <dgm:prSet presAssocID="{10BCECCC-3286-41B1-BE04-C771606F7820}" presName="Name21" presStyleCnt="0"/>
      <dgm:spPr/>
    </dgm:pt>
    <dgm:pt modelId="{0C15A292-2059-4B9C-9C47-E66478AFF3EC}" type="pres">
      <dgm:prSet presAssocID="{10BCECCC-3286-41B1-BE04-C771606F7820}" presName="level2Shape" presStyleLbl="node4" presStyleIdx="1" presStyleCnt="4"/>
      <dgm:spPr/>
      <dgm:t>
        <a:bodyPr/>
        <a:lstStyle/>
        <a:p>
          <a:endParaRPr lang="fr-BE"/>
        </a:p>
      </dgm:t>
    </dgm:pt>
    <dgm:pt modelId="{831469DF-BC44-4131-848A-A8B29B0AA5C7}" type="pres">
      <dgm:prSet presAssocID="{10BCECCC-3286-41B1-BE04-C771606F7820}" presName="hierChild3" presStyleCnt="0"/>
      <dgm:spPr/>
    </dgm:pt>
    <dgm:pt modelId="{040AE0B6-74FA-4EA9-BB98-39A17B3C414B}" type="pres">
      <dgm:prSet presAssocID="{E3046455-3174-4E7D-81DB-C305D1125A45}" presName="Name19" presStyleLbl="parChTrans1D4" presStyleIdx="2" presStyleCnt="4"/>
      <dgm:spPr/>
      <dgm:t>
        <a:bodyPr/>
        <a:lstStyle/>
        <a:p>
          <a:endParaRPr lang="fr-BE"/>
        </a:p>
      </dgm:t>
    </dgm:pt>
    <dgm:pt modelId="{19A1C920-E555-45AD-AC9F-346DBA47834F}" type="pres">
      <dgm:prSet presAssocID="{5F2AE96D-6AA0-4924-A53B-2425DDED6264}" presName="Name21" presStyleCnt="0"/>
      <dgm:spPr/>
    </dgm:pt>
    <dgm:pt modelId="{DA09A7DB-7503-4C8C-93E2-88A6921B7EEA}" type="pres">
      <dgm:prSet presAssocID="{5F2AE96D-6AA0-4924-A53B-2425DDED6264}" presName="level2Shape" presStyleLbl="node4" presStyleIdx="2" presStyleCnt="4"/>
      <dgm:spPr/>
      <dgm:t>
        <a:bodyPr/>
        <a:lstStyle/>
        <a:p>
          <a:endParaRPr lang="fr-BE"/>
        </a:p>
      </dgm:t>
    </dgm:pt>
    <dgm:pt modelId="{9D9C7E91-4374-4874-9F63-A9226241D523}" type="pres">
      <dgm:prSet presAssocID="{5F2AE96D-6AA0-4924-A53B-2425DDED6264}" presName="hierChild3" presStyleCnt="0"/>
      <dgm:spPr/>
    </dgm:pt>
    <dgm:pt modelId="{CB131D3F-5060-48D1-BCD5-E503DCC482AE}" type="pres">
      <dgm:prSet presAssocID="{F7CFAA3F-3ECE-4546-92EE-B235278F1C15}" presName="Name19" presStyleLbl="parChTrans1D4" presStyleIdx="3" presStyleCnt="4"/>
      <dgm:spPr/>
      <dgm:t>
        <a:bodyPr/>
        <a:lstStyle/>
        <a:p>
          <a:endParaRPr lang="fr-BE"/>
        </a:p>
      </dgm:t>
    </dgm:pt>
    <dgm:pt modelId="{7137467F-8AC4-4131-97C6-D48AA837876B}" type="pres">
      <dgm:prSet presAssocID="{D5877657-DD1C-4DF1-9C8B-74C149441555}" presName="Name21" presStyleCnt="0"/>
      <dgm:spPr/>
    </dgm:pt>
    <dgm:pt modelId="{ED81BA74-ED83-4275-917A-DA21C4B264F1}" type="pres">
      <dgm:prSet presAssocID="{D5877657-DD1C-4DF1-9C8B-74C149441555}" presName="level2Shape" presStyleLbl="node4" presStyleIdx="3" presStyleCnt="4"/>
      <dgm:spPr/>
      <dgm:t>
        <a:bodyPr/>
        <a:lstStyle/>
        <a:p>
          <a:endParaRPr lang="fr-BE"/>
        </a:p>
      </dgm:t>
    </dgm:pt>
    <dgm:pt modelId="{64C9E638-BE39-4BE4-AE91-D70D6DD27F39}" type="pres">
      <dgm:prSet presAssocID="{D5877657-DD1C-4DF1-9C8B-74C149441555}" presName="hierChild3" presStyleCnt="0"/>
      <dgm:spPr/>
    </dgm:pt>
    <dgm:pt modelId="{57620202-8132-447B-BCC2-AD079B766F0D}" type="pres">
      <dgm:prSet presAssocID="{A317CABF-C4D3-4E46-8CB2-F1BF8C0DDA94}" presName="bgShapesFlow" presStyleCnt="0"/>
      <dgm:spPr/>
    </dgm:pt>
  </dgm:ptLst>
  <dgm:cxnLst>
    <dgm:cxn modelId="{BA1711C6-F7C1-47B3-85DA-41D052D91703}" srcId="{38B411DE-4B5E-4B7B-8930-D6C1F48E34F0}" destId="{F430EE30-5580-4F71-8518-C178E57E206D}" srcOrd="0" destOrd="0" parTransId="{8EAB2EAF-293E-4BF8-B15C-04C4020C711D}" sibTransId="{B517E046-FDC5-4868-BFD0-BF88BB8ADA5F}"/>
    <dgm:cxn modelId="{53324329-6278-4B05-9002-09EC7D233477}" type="presOf" srcId="{96D8B4D9-92FF-4D1C-8111-B74FCEAD93D0}" destId="{EFBDBDBB-F016-42CB-9185-D17AE18730A2}" srcOrd="0" destOrd="0" presId="urn:microsoft.com/office/officeart/2005/8/layout/hierarchy6"/>
    <dgm:cxn modelId="{3F51BB05-CD1D-491B-9487-70D827370110}" type="presOf" srcId="{5F2AE96D-6AA0-4924-A53B-2425DDED6264}" destId="{DA09A7DB-7503-4C8C-93E2-88A6921B7EEA}" srcOrd="0" destOrd="0" presId="urn:microsoft.com/office/officeart/2005/8/layout/hierarchy6"/>
    <dgm:cxn modelId="{3AEB43EE-7FAC-460F-8294-52447EFF25FF}" type="presOf" srcId="{10BCECCC-3286-41B1-BE04-C771606F7820}" destId="{0C15A292-2059-4B9C-9C47-E66478AFF3EC}" srcOrd="0" destOrd="0" presId="urn:microsoft.com/office/officeart/2005/8/layout/hierarchy6"/>
    <dgm:cxn modelId="{74C09B2B-C49D-443D-A64B-6E9EC157AC05}" srcId="{38B411DE-4B5E-4B7B-8930-D6C1F48E34F0}" destId="{10BCECCC-3286-41B1-BE04-C771606F7820}" srcOrd="1" destOrd="0" parTransId="{B7D6A699-EE8D-44A7-B75B-34C841BCA3B8}" sibTransId="{D8DACB58-054E-4FCA-8191-9AD2432E5A87}"/>
    <dgm:cxn modelId="{85970516-D158-4413-97AC-8933BFF15FBD}" srcId="{38B411DE-4B5E-4B7B-8930-D6C1F48E34F0}" destId="{5F2AE96D-6AA0-4924-A53B-2425DDED6264}" srcOrd="2" destOrd="0" parTransId="{E3046455-3174-4E7D-81DB-C305D1125A45}" sibTransId="{02032209-A947-4267-B9BC-2023FE66DEF3}"/>
    <dgm:cxn modelId="{054C5839-3C85-4B12-A733-781182D35782}" type="presOf" srcId="{8EAB2EAF-293E-4BF8-B15C-04C4020C711D}" destId="{10FA042D-5615-4BF9-958C-81FFB5A6DD35}" srcOrd="0" destOrd="0" presId="urn:microsoft.com/office/officeart/2005/8/layout/hierarchy6"/>
    <dgm:cxn modelId="{ED1E51B4-2AD3-4205-9FD4-FA24F75DF032}" type="presOf" srcId="{E3046455-3174-4E7D-81DB-C305D1125A45}" destId="{040AE0B6-74FA-4EA9-BB98-39A17B3C414B}" srcOrd="0" destOrd="0" presId="urn:microsoft.com/office/officeart/2005/8/layout/hierarchy6"/>
    <dgm:cxn modelId="{6B4C2A67-D3A7-481A-916C-AD605FE1EB31}" type="presOf" srcId="{B7D6A699-EE8D-44A7-B75B-34C841BCA3B8}" destId="{16DB20CB-D959-404A-86D4-DBD9F03D41C8}" srcOrd="0" destOrd="0" presId="urn:microsoft.com/office/officeart/2005/8/layout/hierarchy6"/>
    <dgm:cxn modelId="{2F48129D-D584-4B1D-B854-4A3F0297872E}" type="presOf" srcId="{A317CABF-C4D3-4E46-8CB2-F1BF8C0DDA94}" destId="{604BF32C-DEF7-4466-8382-C91F28728D50}" srcOrd="0" destOrd="0" presId="urn:microsoft.com/office/officeart/2005/8/layout/hierarchy6"/>
    <dgm:cxn modelId="{8FF98387-293B-4C48-B350-94B092E09F51}" type="presOf" srcId="{8931F1E0-7628-4BEB-84A4-BC1CEF98712D}" destId="{2ABDDC3B-0E3F-4094-B2A0-81DDA2235859}" srcOrd="0" destOrd="0" presId="urn:microsoft.com/office/officeart/2005/8/layout/hierarchy6"/>
    <dgm:cxn modelId="{5D740CF7-E99D-4A9C-976D-8ACD5B5A0E61}" type="presOf" srcId="{D5877657-DD1C-4DF1-9C8B-74C149441555}" destId="{ED81BA74-ED83-4275-917A-DA21C4B264F1}" srcOrd="0" destOrd="0" presId="urn:microsoft.com/office/officeart/2005/8/layout/hierarchy6"/>
    <dgm:cxn modelId="{29D448B6-3171-44EA-8497-8C788FE2CE05}" srcId="{96D8B4D9-92FF-4D1C-8111-B74FCEAD93D0}" destId="{AF21F6B1-F4B5-49AB-AA90-887358530BF3}" srcOrd="0" destOrd="0" parTransId="{36C890F9-09F1-4E78-8C45-63FE13A49FCE}" sibTransId="{BBA71D42-7F51-481E-ABE0-20A25BF91406}"/>
    <dgm:cxn modelId="{1937A970-9B20-425C-AFA8-D47C15504D52}" type="presOf" srcId="{36C890F9-09F1-4E78-8C45-63FE13A49FCE}" destId="{E753885E-5E29-4AA1-97C6-E523B79A20E0}" srcOrd="0" destOrd="0" presId="urn:microsoft.com/office/officeart/2005/8/layout/hierarchy6"/>
    <dgm:cxn modelId="{8172E3DD-15EF-49DD-BD74-87E7CCA52130}" srcId="{A317CABF-C4D3-4E46-8CB2-F1BF8C0DDA94}" destId="{96D8B4D9-92FF-4D1C-8111-B74FCEAD93D0}" srcOrd="0" destOrd="0" parTransId="{87D37558-7AA3-40EE-897D-AC94FFD5C4C6}" sibTransId="{F7F5AE2F-164C-4CBD-B1F1-34D03D93B765}"/>
    <dgm:cxn modelId="{90B128F9-050C-48FD-B445-D7196961E347}" type="presOf" srcId="{F7CFAA3F-3ECE-4546-92EE-B235278F1C15}" destId="{CB131D3F-5060-48D1-BCD5-E503DCC482AE}" srcOrd="0" destOrd="0" presId="urn:microsoft.com/office/officeart/2005/8/layout/hierarchy6"/>
    <dgm:cxn modelId="{3DD4B44A-6091-4703-9C54-64DC185C5C38}" type="presOf" srcId="{38B411DE-4B5E-4B7B-8930-D6C1F48E34F0}" destId="{1719D184-4BDA-4438-BCFC-3C8F0189EFDE}" srcOrd="0" destOrd="0" presId="urn:microsoft.com/office/officeart/2005/8/layout/hierarchy6"/>
    <dgm:cxn modelId="{C12819EF-AE26-4267-933A-E40223B8A5CC}" srcId="{AF21F6B1-F4B5-49AB-AA90-887358530BF3}" destId="{38B411DE-4B5E-4B7B-8930-D6C1F48E34F0}" srcOrd="0" destOrd="0" parTransId="{8931F1E0-7628-4BEB-84A4-BC1CEF98712D}" sibTransId="{40032254-4C80-4E86-82B3-8A87108DAC90}"/>
    <dgm:cxn modelId="{35C0F54F-C4FA-4721-85A1-32DD0BB7F1A5}" type="presOf" srcId="{F430EE30-5580-4F71-8518-C178E57E206D}" destId="{69F70529-B724-4F85-8AAE-BA0FB5B39E22}" srcOrd="0" destOrd="0" presId="urn:microsoft.com/office/officeart/2005/8/layout/hierarchy6"/>
    <dgm:cxn modelId="{11453AD5-D6AE-4645-90E2-52428AD3390E}" srcId="{38B411DE-4B5E-4B7B-8930-D6C1F48E34F0}" destId="{D5877657-DD1C-4DF1-9C8B-74C149441555}" srcOrd="3" destOrd="0" parTransId="{F7CFAA3F-3ECE-4546-92EE-B235278F1C15}" sibTransId="{0F035546-D055-415A-A591-2F4BEE411E46}"/>
    <dgm:cxn modelId="{9C48D6CB-2A4C-46FD-A804-276A95DA2282}" type="presOf" srcId="{AF21F6B1-F4B5-49AB-AA90-887358530BF3}" destId="{FC62007E-0289-41CD-808B-B2867874EBE1}" srcOrd="0" destOrd="0" presId="urn:microsoft.com/office/officeart/2005/8/layout/hierarchy6"/>
    <dgm:cxn modelId="{6DD9F9BC-3D96-4B66-9714-91A5E3A66864}" type="presParOf" srcId="{604BF32C-DEF7-4466-8382-C91F28728D50}" destId="{289A5DB4-DE7B-434B-BADD-FD6629BAE3DF}" srcOrd="0" destOrd="0" presId="urn:microsoft.com/office/officeart/2005/8/layout/hierarchy6"/>
    <dgm:cxn modelId="{3461A28B-426D-46B5-B778-0F6BF1E8B041}" type="presParOf" srcId="{289A5DB4-DE7B-434B-BADD-FD6629BAE3DF}" destId="{AACED06D-AD31-47F4-8948-873838845214}" srcOrd="0" destOrd="0" presId="urn:microsoft.com/office/officeart/2005/8/layout/hierarchy6"/>
    <dgm:cxn modelId="{F0E56CFC-F6DE-4956-80C7-33E60BF7744B}" type="presParOf" srcId="{AACED06D-AD31-47F4-8948-873838845214}" destId="{A84C74B8-D5F8-4C63-B6AE-C740EC012BCD}" srcOrd="0" destOrd="0" presId="urn:microsoft.com/office/officeart/2005/8/layout/hierarchy6"/>
    <dgm:cxn modelId="{91B50231-F0EA-46AB-B91F-0ED5EC14022E}" type="presParOf" srcId="{A84C74B8-D5F8-4C63-B6AE-C740EC012BCD}" destId="{EFBDBDBB-F016-42CB-9185-D17AE18730A2}" srcOrd="0" destOrd="0" presId="urn:microsoft.com/office/officeart/2005/8/layout/hierarchy6"/>
    <dgm:cxn modelId="{ADF36438-FBC0-4F09-8D63-59AE68CC9FBB}" type="presParOf" srcId="{A84C74B8-D5F8-4C63-B6AE-C740EC012BCD}" destId="{87C704E9-22F4-4374-96C3-69F5CAD1DB1C}" srcOrd="1" destOrd="0" presId="urn:microsoft.com/office/officeart/2005/8/layout/hierarchy6"/>
    <dgm:cxn modelId="{F4E8471D-CE10-424A-940F-FF83F15DBAEB}" type="presParOf" srcId="{87C704E9-22F4-4374-96C3-69F5CAD1DB1C}" destId="{E753885E-5E29-4AA1-97C6-E523B79A20E0}" srcOrd="0" destOrd="0" presId="urn:microsoft.com/office/officeart/2005/8/layout/hierarchy6"/>
    <dgm:cxn modelId="{CCD1FC08-03E1-4BFB-B51E-810A5F0E3F42}" type="presParOf" srcId="{87C704E9-22F4-4374-96C3-69F5CAD1DB1C}" destId="{F199B688-71AA-46D0-8335-ADF92C47C0DE}" srcOrd="1" destOrd="0" presId="urn:microsoft.com/office/officeart/2005/8/layout/hierarchy6"/>
    <dgm:cxn modelId="{DBC362F5-0698-4AC1-A8D2-8C8DF8E16143}" type="presParOf" srcId="{F199B688-71AA-46D0-8335-ADF92C47C0DE}" destId="{FC62007E-0289-41CD-808B-B2867874EBE1}" srcOrd="0" destOrd="0" presId="urn:microsoft.com/office/officeart/2005/8/layout/hierarchy6"/>
    <dgm:cxn modelId="{C9115A83-3340-47A2-87AA-638BF6200C49}" type="presParOf" srcId="{F199B688-71AA-46D0-8335-ADF92C47C0DE}" destId="{17BB4D9A-058A-49FF-9C88-03AE3DFD27D8}" srcOrd="1" destOrd="0" presId="urn:microsoft.com/office/officeart/2005/8/layout/hierarchy6"/>
    <dgm:cxn modelId="{F3D05CC5-F854-4D28-BBAA-D755DA05C958}" type="presParOf" srcId="{17BB4D9A-058A-49FF-9C88-03AE3DFD27D8}" destId="{2ABDDC3B-0E3F-4094-B2A0-81DDA2235859}" srcOrd="0" destOrd="0" presId="urn:microsoft.com/office/officeart/2005/8/layout/hierarchy6"/>
    <dgm:cxn modelId="{2D9ACF05-98F5-41D9-BB54-F83BD8431655}" type="presParOf" srcId="{17BB4D9A-058A-49FF-9C88-03AE3DFD27D8}" destId="{46DB721C-FC66-4A6D-B0C7-4838A570E708}" srcOrd="1" destOrd="0" presId="urn:microsoft.com/office/officeart/2005/8/layout/hierarchy6"/>
    <dgm:cxn modelId="{3950C0D1-2238-44AE-9B59-29A63EF929C4}" type="presParOf" srcId="{46DB721C-FC66-4A6D-B0C7-4838A570E708}" destId="{1719D184-4BDA-4438-BCFC-3C8F0189EFDE}" srcOrd="0" destOrd="0" presId="urn:microsoft.com/office/officeart/2005/8/layout/hierarchy6"/>
    <dgm:cxn modelId="{BE9C1B25-1204-4BB8-A4C7-94D24F99ABD0}" type="presParOf" srcId="{46DB721C-FC66-4A6D-B0C7-4838A570E708}" destId="{87D81BB3-A358-4DD2-BFA3-25700280D231}" srcOrd="1" destOrd="0" presId="urn:microsoft.com/office/officeart/2005/8/layout/hierarchy6"/>
    <dgm:cxn modelId="{C73E45EB-BA70-4A34-8FC5-6C2A71EC8F8C}" type="presParOf" srcId="{87D81BB3-A358-4DD2-BFA3-25700280D231}" destId="{10FA042D-5615-4BF9-958C-81FFB5A6DD35}" srcOrd="0" destOrd="0" presId="urn:microsoft.com/office/officeart/2005/8/layout/hierarchy6"/>
    <dgm:cxn modelId="{FA787184-AE08-4571-9D94-FB121BF0C5F9}" type="presParOf" srcId="{87D81BB3-A358-4DD2-BFA3-25700280D231}" destId="{68128852-1A94-46BF-986E-52DDA8CBD552}" srcOrd="1" destOrd="0" presId="urn:microsoft.com/office/officeart/2005/8/layout/hierarchy6"/>
    <dgm:cxn modelId="{AFAEEFFA-A47B-466C-AC8E-9046A6603BA1}" type="presParOf" srcId="{68128852-1A94-46BF-986E-52DDA8CBD552}" destId="{69F70529-B724-4F85-8AAE-BA0FB5B39E22}" srcOrd="0" destOrd="0" presId="urn:microsoft.com/office/officeart/2005/8/layout/hierarchy6"/>
    <dgm:cxn modelId="{B4435926-7542-40D8-828D-596B23B35A90}" type="presParOf" srcId="{68128852-1A94-46BF-986E-52DDA8CBD552}" destId="{A5AB88D3-5F22-4E42-8A3C-08F45849A1CF}" srcOrd="1" destOrd="0" presId="urn:microsoft.com/office/officeart/2005/8/layout/hierarchy6"/>
    <dgm:cxn modelId="{58396FC4-8553-486E-932F-1C47ED7074A0}" type="presParOf" srcId="{87D81BB3-A358-4DD2-BFA3-25700280D231}" destId="{16DB20CB-D959-404A-86D4-DBD9F03D41C8}" srcOrd="2" destOrd="0" presId="urn:microsoft.com/office/officeart/2005/8/layout/hierarchy6"/>
    <dgm:cxn modelId="{4CD39B13-3AE0-4F4D-8EFF-3250CDFD39F0}" type="presParOf" srcId="{87D81BB3-A358-4DD2-BFA3-25700280D231}" destId="{5479D8CD-E0C4-4DF4-965C-69F44E106FAB}" srcOrd="3" destOrd="0" presId="urn:microsoft.com/office/officeart/2005/8/layout/hierarchy6"/>
    <dgm:cxn modelId="{854D32DF-B57A-4DB5-905B-C1E334CFB7EB}" type="presParOf" srcId="{5479D8CD-E0C4-4DF4-965C-69F44E106FAB}" destId="{0C15A292-2059-4B9C-9C47-E66478AFF3EC}" srcOrd="0" destOrd="0" presId="urn:microsoft.com/office/officeart/2005/8/layout/hierarchy6"/>
    <dgm:cxn modelId="{AF9E068D-0296-454F-948B-5F4825B80A0D}" type="presParOf" srcId="{5479D8CD-E0C4-4DF4-965C-69F44E106FAB}" destId="{831469DF-BC44-4131-848A-A8B29B0AA5C7}" srcOrd="1" destOrd="0" presId="urn:microsoft.com/office/officeart/2005/8/layout/hierarchy6"/>
    <dgm:cxn modelId="{50C075FD-A7B3-47D3-9376-608B8AF22D0F}" type="presParOf" srcId="{87D81BB3-A358-4DD2-BFA3-25700280D231}" destId="{040AE0B6-74FA-4EA9-BB98-39A17B3C414B}" srcOrd="4" destOrd="0" presId="urn:microsoft.com/office/officeart/2005/8/layout/hierarchy6"/>
    <dgm:cxn modelId="{16E8582E-E0D9-447B-BCCD-5802A331E63F}" type="presParOf" srcId="{87D81BB3-A358-4DD2-BFA3-25700280D231}" destId="{19A1C920-E555-45AD-AC9F-346DBA47834F}" srcOrd="5" destOrd="0" presId="urn:microsoft.com/office/officeart/2005/8/layout/hierarchy6"/>
    <dgm:cxn modelId="{5C5A0CAA-158A-4BDE-91E2-AF424DB613D6}" type="presParOf" srcId="{19A1C920-E555-45AD-AC9F-346DBA47834F}" destId="{DA09A7DB-7503-4C8C-93E2-88A6921B7EEA}" srcOrd="0" destOrd="0" presId="urn:microsoft.com/office/officeart/2005/8/layout/hierarchy6"/>
    <dgm:cxn modelId="{ADFFC737-5A3A-41CE-82D4-924C0E2DD048}" type="presParOf" srcId="{19A1C920-E555-45AD-AC9F-346DBA47834F}" destId="{9D9C7E91-4374-4874-9F63-A9226241D523}" srcOrd="1" destOrd="0" presId="urn:microsoft.com/office/officeart/2005/8/layout/hierarchy6"/>
    <dgm:cxn modelId="{0F21C27F-043E-4206-BF4A-82BD7AEB1617}" type="presParOf" srcId="{87D81BB3-A358-4DD2-BFA3-25700280D231}" destId="{CB131D3F-5060-48D1-BCD5-E503DCC482AE}" srcOrd="6" destOrd="0" presId="urn:microsoft.com/office/officeart/2005/8/layout/hierarchy6"/>
    <dgm:cxn modelId="{7916E391-10A2-4BA2-BD54-D0F3FAE9E63B}" type="presParOf" srcId="{87D81BB3-A358-4DD2-BFA3-25700280D231}" destId="{7137467F-8AC4-4131-97C6-D48AA837876B}" srcOrd="7" destOrd="0" presId="urn:microsoft.com/office/officeart/2005/8/layout/hierarchy6"/>
    <dgm:cxn modelId="{94F17B7E-8CB2-4B9B-BD7F-F9CDBB942E32}" type="presParOf" srcId="{7137467F-8AC4-4131-97C6-D48AA837876B}" destId="{ED81BA74-ED83-4275-917A-DA21C4B264F1}" srcOrd="0" destOrd="0" presId="urn:microsoft.com/office/officeart/2005/8/layout/hierarchy6"/>
    <dgm:cxn modelId="{480208FA-08B4-4402-AF5A-49CDD87BB1DC}" type="presParOf" srcId="{7137467F-8AC4-4131-97C6-D48AA837876B}" destId="{64C9E638-BE39-4BE4-AE91-D70D6DD27F39}" srcOrd="1" destOrd="0" presId="urn:microsoft.com/office/officeart/2005/8/layout/hierarchy6"/>
    <dgm:cxn modelId="{2D56DF1B-C1AC-491F-9E60-CE9F85EAF7D3}" type="presParOf" srcId="{604BF32C-DEF7-4466-8382-C91F28728D50}" destId="{57620202-8132-447B-BCC2-AD079B766F0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D026-D04A-45CD-A2BC-9FD5DDE71028}" type="datetimeFigureOut">
              <a:rPr lang="fr-BE" smtClean="0"/>
              <a:t>12/09/2016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FD4DB-1119-416E-9F4E-86A7DAD0AFC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5403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FA32B-369C-4504-8A5B-3CB92B90A172}" type="datetimeFigureOut">
              <a:rPr lang="nl-BE" smtClean="0"/>
              <a:t>12/09/2016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94F1B-BE66-455F-A211-5BF8A8CC51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69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0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1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29" y="528825"/>
            <a:ext cx="3700422" cy="208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366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1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5420316" y="6247389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630821" y="6237312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3" y="6247389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826069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" y="882491"/>
            <a:ext cx="8998360" cy="5069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950" y="4252808"/>
            <a:ext cx="6771737" cy="560716"/>
          </a:xfrm>
        </p:spPr>
        <p:txBody>
          <a:bodyPr/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709" y="4835509"/>
            <a:ext cx="5576724" cy="42659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330991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74124" y="916996"/>
            <a:ext cx="9011675" cy="5020991"/>
            <a:chOff x="688828" y="1380227"/>
            <a:chExt cx="7648452" cy="4261451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26"/>
            <p:cNvSpPr/>
            <p:nvPr userDrawn="1"/>
          </p:nvSpPr>
          <p:spPr>
            <a:xfrm>
              <a:off x="3045125" y="1380227"/>
              <a:ext cx="4261451" cy="4261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5131127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2055139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688828" y="2181842"/>
              <a:ext cx="2709980" cy="2709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23" y="2389223"/>
            <a:ext cx="9011675" cy="1470025"/>
          </a:xfrm>
        </p:spPr>
        <p:txBody>
          <a:bodyPr/>
          <a:lstStyle>
            <a:lvl1pPr algn="ctr">
              <a:defRPr sz="54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113" y="3968156"/>
            <a:ext cx="7746521" cy="70736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2" y="6372214"/>
            <a:ext cx="137739" cy="142573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20316" y="6372214"/>
            <a:ext cx="140156" cy="142573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30821" y="6350466"/>
            <a:ext cx="157072" cy="164321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33641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12/09/2016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48464" cy="5472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14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491930" y="6525344"/>
            <a:ext cx="652068" cy="246477"/>
            <a:chOff x="3879850" y="3306763"/>
            <a:chExt cx="625773" cy="236538"/>
          </a:xfrm>
        </p:grpSpPr>
        <p:sp>
          <p:nvSpPr>
            <p:cNvPr id="11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3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4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7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8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9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2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3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4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5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6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7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8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9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0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1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2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3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4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5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6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7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8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9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0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1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2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3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4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5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6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8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9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50" name="Freeform 16"/>
          <p:cNvSpPr>
            <a:spLocks/>
          </p:cNvSpPr>
          <p:nvPr userDrawn="1"/>
        </p:nvSpPr>
        <p:spPr bwMode="auto">
          <a:xfrm>
            <a:off x="8434133" y="6747314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1" name="Freeform 13"/>
          <p:cNvSpPr>
            <a:spLocks/>
          </p:cNvSpPr>
          <p:nvPr userDrawn="1"/>
        </p:nvSpPr>
        <p:spPr bwMode="auto">
          <a:xfrm>
            <a:off x="5420316" y="6747314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2" name="Freeform 15"/>
          <p:cNvSpPr>
            <a:spLocks/>
          </p:cNvSpPr>
          <p:nvPr userDrawn="1"/>
        </p:nvSpPr>
        <p:spPr bwMode="auto">
          <a:xfrm>
            <a:off x="630821" y="6737237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93264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12/09/2016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54044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878D-D70F-4777-BCA7-482314B97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229600" cy="52654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6343"/>
            <a:ext cx="836561" cy="216000"/>
          </a:xfrm>
        </p:spPr>
        <p:txBody>
          <a:bodyPr/>
          <a:lstStyle/>
          <a:p>
            <a:fld id="{3E65878D-D70F-4777-BCA7-482314B97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9340" y="6536343"/>
            <a:ext cx="7407075" cy="2160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/>
          <a:lstStyle/>
          <a:p>
            <a:fld id="{D4301FB5-EDC5-4DB2-BB43-4E246C7F0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6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C8E-CE53-43E3-93BB-FEBBA535A3AF}" type="datetime1">
              <a:rPr lang="nl-BE" smtClean="0"/>
              <a:t>12/09/2016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782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9660"/>
            <a:ext cx="8686800" cy="543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8FC3260-4D20-49AE-BE64-822DF93CCE9D}" type="datetime1">
              <a:rPr lang="nl-BE" smtClean="0"/>
              <a:pPr/>
              <a:t>12/09/2016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nl-B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08760" y="876300"/>
            <a:ext cx="75050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sp>
        <p:nvSpPr>
          <p:cNvPr id="6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64569" y="6536343"/>
            <a:ext cx="481642" cy="216000"/>
          </a:xfrm>
          <a:prstGeom prst="rect">
            <a:avLst/>
          </a:prstGeom>
        </p:spPr>
        <p:txBody>
          <a:bodyPr rIns="36000" bIns="0"/>
          <a:lstStyle>
            <a:lvl1pPr algn="ctr">
              <a:defRPr sz="1000"/>
            </a:lvl1pPr>
          </a:lstStyle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>
            <a:off x="8434133" y="6747314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66" name="Group 65"/>
          <p:cNvGrpSpPr/>
          <p:nvPr/>
        </p:nvGrpSpPr>
        <p:grpSpPr>
          <a:xfrm>
            <a:off x="8491930" y="6525344"/>
            <a:ext cx="652068" cy="246477"/>
            <a:chOff x="3879850" y="3306763"/>
            <a:chExt cx="625773" cy="236538"/>
          </a:xfrm>
        </p:grpSpPr>
        <p:sp>
          <p:nvSpPr>
            <p:cNvPr id="67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9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0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1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2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3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4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5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6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7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8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9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0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1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2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3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4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5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6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7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8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9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0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1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2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3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4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5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6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7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8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9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0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1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2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3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4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5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6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108" name="Freeform 13"/>
          <p:cNvSpPr>
            <a:spLocks/>
          </p:cNvSpPr>
          <p:nvPr/>
        </p:nvSpPr>
        <p:spPr bwMode="auto">
          <a:xfrm>
            <a:off x="5420316" y="6747314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9" name="Freeform 15"/>
          <p:cNvSpPr>
            <a:spLocks/>
          </p:cNvSpPr>
          <p:nvPr/>
        </p:nvSpPr>
        <p:spPr bwMode="auto">
          <a:xfrm>
            <a:off x="630821" y="6737237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73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2" r:id="rId4"/>
    <p:sldLayoutId id="2147483676" r:id="rId5"/>
    <p:sldLayoutId id="2147483671" r:id="rId6"/>
    <p:sldLayoutId id="2147483673" r:id="rId7"/>
    <p:sldLayoutId id="2147483675" r:id="rId8"/>
    <p:sldLayoutId id="214748367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1" cy="395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708920"/>
            <a:ext cx="9144000" cy="10081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b="1" dirty="0" err="1" smtClean="0"/>
              <a:t>Bouwstenen</a:t>
            </a:r>
            <a:r>
              <a:rPr lang="fr-BE" b="1" dirty="0" smtClean="0"/>
              <a:t> </a:t>
            </a:r>
            <a:r>
              <a:rPr lang="fr-BE" b="1" dirty="0" err="1" smtClean="0"/>
              <a:t>voor</a:t>
            </a:r>
            <a:r>
              <a:rPr lang="fr-BE" b="1" dirty="0" smtClean="0"/>
              <a:t> de G-Cloud</a:t>
            </a:r>
            <a:br>
              <a:rPr lang="fr-BE" b="1" dirty="0" smtClean="0"/>
            </a:br>
            <a:r>
              <a:rPr lang="fr-BE" dirty="0" err="1" smtClean="0"/>
              <a:t>Datacenters</a:t>
            </a:r>
            <a:r>
              <a:rPr lang="fr-BE" dirty="0" smtClean="0"/>
              <a:t> in de </a:t>
            </a:r>
            <a:r>
              <a:rPr lang="fr-BE" dirty="0" err="1" smtClean="0"/>
              <a:t>Belgische</a:t>
            </a:r>
            <a:r>
              <a:rPr lang="fr-BE" dirty="0" smtClean="0"/>
              <a:t> </a:t>
            </a:r>
            <a:r>
              <a:rPr lang="fr-BE" dirty="0" err="1" smtClean="0"/>
              <a:t>overheid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4509120"/>
            <a:ext cx="2952328" cy="1752600"/>
          </a:xfrm>
          <a:ln>
            <a:noFill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fr-B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Frank </a:t>
            </a:r>
            <a:r>
              <a:rPr lang="fr-BE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Robben</a:t>
            </a:r>
            <a:endParaRPr lang="fr-BE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nl-BE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www.frankrobben.be</a:t>
            </a:r>
            <a:endParaRPr lang="fr-BE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0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Cloud </a:t>
            </a:r>
            <a:r>
              <a:rPr lang="fr-BE" dirty="0" err="1" smtClean="0"/>
              <a:t>computing</a:t>
            </a:r>
            <a:r>
              <a:rPr lang="fr-BE" dirty="0" smtClean="0"/>
              <a:t> in de </a:t>
            </a:r>
            <a:r>
              <a:rPr lang="fr-BE" dirty="0" err="1" smtClean="0"/>
              <a:t>overheid</a:t>
            </a:r>
            <a:r>
              <a:rPr lang="fr-BE" dirty="0" smtClean="0"/>
              <a:t>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10</a:t>
            </a:fld>
            <a:endParaRPr lang="nl-BE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165140"/>
              </p:ext>
            </p:extLst>
          </p:nvPr>
        </p:nvGraphicFramePr>
        <p:xfrm>
          <a:off x="570489" y="1190003"/>
          <a:ext cx="82296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1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Y:\VISUALS\istock\2016 Smals.be\iStock_000047877716_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716568" cy="3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Cloud </a:t>
            </a:r>
            <a:r>
              <a:rPr lang="fr-BE" dirty="0" err="1"/>
              <a:t>computing</a:t>
            </a:r>
            <a:r>
              <a:rPr lang="fr-BE" dirty="0"/>
              <a:t> in de </a:t>
            </a:r>
            <a:r>
              <a:rPr lang="fr-BE" dirty="0" err="1"/>
              <a:t>overheid</a:t>
            </a:r>
            <a:r>
              <a:rPr lang="fr-BE" dirty="0"/>
              <a:t>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1556792"/>
            <a:ext cx="5112568" cy="4464496"/>
          </a:xfrm>
        </p:spPr>
        <p:txBody>
          <a:bodyPr/>
          <a:lstStyle/>
          <a:p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welke</a:t>
            </a:r>
            <a:r>
              <a:rPr lang="fr-BE" dirty="0" smtClean="0"/>
              <a:t> </a:t>
            </a:r>
            <a:r>
              <a:rPr lang="fr-BE" dirty="0" err="1" smtClean="0"/>
              <a:t>toepassingen</a:t>
            </a:r>
            <a:r>
              <a:rPr lang="fr-BE" dirty="0" smtClean="0"/>
              <a:t>?</a:t>
            </a:r>
          </a:p>
          <a:p>
            <a:r>
              <a:rPr lang="fr-BE" dirty="0" smtClean="0"/>
              <a:t>Op </a:t>
            </a:r>
            <a:r>
              <a:rPr lang="fr-BE" dirty="0" err="1" smtClean="0"/>
              <a:t>welke</a:t>
            </a:r>
            <a:r>
              <a:rPr lang="fr-BE" dirty="0" smtClean="0"/>
              <a:t> manier?</a:t>
            </a:r>
          </a:p>
          <a:p>
            <a:r>
              <a:rPr lang="fr-BE" dirty="0" err="1" smtClean="0"/>
              <a:t>Technische</a:t>
            </a:r>
            <a:r>
              <a:rPr lang="fr-BE" dirty="0" smtClean="0"/>
              <a:t> garanties?</a:t>
            </a:r>
          </a:p>
          <a:p>
            <a:r>
              <a:rPr lang="fr-BE" dirty="0" smtClean="0"/>
              <a:t>Exit-</a:t>
            </a:r>
            <a:r>
              <a:rPr lang="fr-BE" dirty="0" err="1" smtClean="0"/>
              <a:t>scenario’s</a:t>
            </a:r>
            <a:r>
              <a:rPr lang="fr-BE" dirty="0" smtClean="0"/>
              <a:t>?</a:t>
            </a:r>
          </a:p>
          <a:p>
            <a:endParaRPr lang="fr-B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0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03648" y="137200"/>
            <a:ext cx="7740351" cy="656430"/>
          </a:xfrm>
        </p:spPr>
        <p:txBody>
          <a:bodyPr/>
          <a:lstStyle/>
          <a:p>
            <a:r>
              <a:rPr lang="fr-BE" sz="3600" dirty="0"/>
              <a:t>Cloud </a:t>
            </a:r>
            <a:r>
              <a:rPr lang="fr-BE" sz="3600" dirty="0" err="1"/>
              <a:t>security</a:t>
            </a:r>
            <a:r>
              <a:rPr lang="fr-BE" sz="3600" dirty="0"/>
              <a:t> </a:t>
            </a:r>
            <a:r>
              <a:rPr lang="fr-BE" sz="3600" dirty="0" err="1" smtClean="0"/>
              <a:t>evaluatiemodel</a:t>
            </a:r>
            <a:endParaRPr lang="fr-BE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58751690"/>
              </p:ext>
            </p:extLst>
          </p:nvPr>
        </p:nvGraphicFramePr>
        <p:xfrm>
          <a:off x="570489" y="1190003"/>
          <a:ext cx="82296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4"/>
          <p:cNvSpPr/>
          <p:nvPr/>
        </p:nvSpPr>
        <p:spPr>
          <a:xfrm>
            <a:off x="503815" y="187090"/>
            <a:ext cx="8136369" cy="100291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000" dirty="0">
              <a:solidFill>
                <a:prstClr val="white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12</a:t>
            </a:fld>
            <a:endParaRPr lang="nl-BE" dirty="0">
              <a:solidFill>
                <a:srgbClr val="364C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03648" y="137200"/>
            <a:ext cx="7740351" cy="656430"/>
          </a:xfrm>
        </p:spPr>
        <p:txBody>
          <a:bodyPr/>
          <a:lstStyle/>
          <a:p>
            <a:r>
              <a:rPr lang="fr-BE" sz="3600" dirty="0"/>
              <a:t>Cloud </a:t>
            </a:r>
            <a:r>
              <a:rPr lang="fr-BE" sz="3600" dirty="0" err="1"/>
              <a:t>security</a:t>
            </a:r>
            <a:r>
              <a:rPr lang="fr-BE" sz="3600" dirty="0"/>
              <a:t> </a:t>
            </a:r>
            <a:r>
              <a:rPr lang="fr-BE" sz="3600" dirty="0" err="1" smtClean="0"/>
              <a:t>evaluatiemodel</a:t>
            </a:r>
            <a:endParaRPr lang="fr-BE" sz="3600" dirty="0"/>
          </a:p>
        </p:txBody>
      </p:sp>
      <p:sp>
        <p:nvSpPr>
          <p:cNvPr id="11" name="Rounded Rectangle 4"/>
          <p:cNvSpPr/>
          <p:nvPr/>
        </p:nvSpPr>
        <p:spPr>
          <a:xfrm>
            <a:off x="503815" y="187090"/>
            <a:ext cx="8136369" cy="100291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000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13</a:t>
            </a:fld>
            <a:endParaRPr lang="nl-BE" dirty="0">
              <a:solidFill>
                <a:srgbClr val="364C9D"/>
              </a:solidFill>
            </a:endParaRPr>
          </a:p>
        </p:txBody>
      </p:sp>
      <p:pic>
        <p:nvPicPr>
          <p:cNvPr id="7" name="Picture 2" descr="Resultat-DfB-Compara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484784"/>
            <a:ext cx="432047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malsresearch.be/wp-content/uploads/2014/11/Resultat-governa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24" y="1373325"/>
            <a:ext cx="1586384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pSp>
        <p:nvGrpSpPr>
          <p:cNvPr id="10" name="Group 9"/>
          <p:cNvGrpSpPr/>
          <p:nvPr/>
        </p:nvGrpSpPr>
        <p:grpSpPr>
          <a:xfrm>
            <a:off x="6044540" y="3101774"/>
            <a:ext cx="2885756" cy="1078267"/>
            <a:chOff x="5565249" y="10255286"/>
            <a:chExt cx="3665084" cy="1334890"/>
          </a:xfr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5565249" y="10255286"/>
              <a:ext cx="3665084" cy="1334890"/>
            </a:xfrm>
            <a:prstGeom prst="roundRect">
              <a:avLst>
                <a:gd name="adj" fmla="val 1667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596739" y="10391213"/>
              <a:ext cx="3585566" cy="11046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algn="ctr" defTabSz="10668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dirty="0" smtClean="0">
                  <a:solidFill>
                    <a:prstClr val="white"/>
                  </a:solidFill>
                </a:rPr>
                <a:t>Beschikbaar op</a:t>
              </a:r>
              <a:endParaRPr lang="fr-BE" sz="2800" dirty="0" smtClean="0">
                <a:solidFill>
                  <a:prstClr val="white"/>
                </a:solidFill>
              </a:endParaRPr>
            </a:p>
            <a:p>
              <a:pPr algn="ctr" defTabSz="10668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dirty="0" smtClean="0">
                  <a:solidFill>
                    <a:prstClr val="white"/>
                  </a:solidFill>
                </a:rPr>
                <a:t>www.SmalsResearch.be</a:t>
              </a:r>
            </a:p>
            <a:p>
              <a:pPr algn="ctr" defTabSz="10668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 smtClean="0">
                  <a:solidFill>
                    <a:prstClr val="white"/>
                  </a:solidFill>
                </a:rPr>
                <a:t>Rubriek Tools</a:t>
              </a:r>
              <a:endParaRPr lang="en-GB" sz="20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4169" y="1373325"/>
            <a:ext cx="1579586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1524" y="4552161"/>
            <a:ext cx="1581662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4583" y="4552161"/>
            <a:ext cx="1579038" cy="13948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581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 G-Cloud?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Schaalvoordeel</a:t>
            </a:r>
            <a:r>
              <a:rPr lang="en-US" dirty="0" smtClean="0"/>
              <a:t> creëren: kostenefficiënt en hogere kwaliteit/beschikbaarheid</a:t>
            </a:r>
          </a:p>
          <a:p>
            <a:r>
              <a:rPr lang="en-US" dirty="0" smtClean="0"/>
              <a:t>Respect voor </a:t>
            </a:r>
            <a:r>
              <a:rPr lang="en-US" b="1" dirty="0" smtClean="0"/>
              <a:t>privacy</a:t>
            </a:r>
            <a:r>
              <a:rPr lang="en-US" dirty="0" smtClean="0"/>
              <a:t> en </a:t>
            </a:r>
            <a:r>
              <a:rPr lang="en-US" b="1" dirty="0" smtClean="0"/>
              <a:t>bescherming van gegevens</a:t>
            </a:r>
          </a:p>
          <a:p>
            <a:r>
              <a:rPr lang="en-US" dirty="0" smtClean="0"/>
              <a:t>Meer </a:t>
            </a:r>
            <a:r>
              <a:rPr lang="en-US" b="1" dirty="0" smtClean="0"/>
              <a:t>focus op business &amp; flexibiliteit </a:t>
            </a:r>
            <a:r>
              <a:rPr lang="en-US" dirty="0" smtClean="0"/>
              <a:t>om dit te realiseren</a:t>
            </a:r>
          </a:p>
          <a:p>
            <a:r>
              <a:rPr lang="en-US" b="1" dirty="0" smtClean="0"/>
              <a:t>Groter gewicht</a:t>
            </a:r>
            <a:r>
              <a:rPr lang="en-US" dirty="0" smtClean="0"/>
              <a:t> naar leveranciers toe</a:t>
            </a:r>
          </a:p>
          <a:p>
            <a:r>
              <a:rPr lang="en-US" b="1" dirty="0" smtClean="0"/>
              <a:t>Mutualisatie</a:t>
            </a:r>
            <a:r>
              <a:rPr lang="en-US" dirty="0" smtClean="0"/>
              <a:t> van kennis en resources</a:t>
            </a:r>
          </a:p>
          <a:p>
            <a:r>
              <a:rPr lang="en-US" b="1" dirty="0" smtClean="0"/>
              <a:t>Technologische vernieuwing </a:t>
            </a:r>
            <a:r>
              <a:rPr lang="en-US" dirty="0" smtClean="0"/>
              <a:t>sneller beschikbaar voor iedereen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Succesfactoren G-Cloud?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Kosten</a:t>
            </a:r>
            <a:r>
              <a:rPr lang="nl-BE" dirty="0" smtClean="0"/>
              <a:t>efficiënt</a:t>
            </a:r>
          </a:p>
          <a:p>
            <a:r>
              <a:rPr lang="nl-BE" b="1" dirty="0" smtClean="0"/>
              <a:t>Gepaste beveiliging </a:t>
            </a:r>
            <a:r>
              <a:rPr lang="nl-BE" dirty="0" smtClean="0"/>
              <a:t>(risico ↘) </a:t>
            </a:r>
          </a:p>
          <a:p>
            <a:r>
              <a:rPr lang="nl-BE" b="1" dirty="0" smtClean="0"/>
              <a:t>Optimale samenwerking en vertrouwen</a:t>
            </a:r>
            <a:r>
              <a:rPr lang="nl-BE" dirty="0" smtClean="0"/>
              <a:t> tussen instellingen</a:t>
            </a:r>
          </a:p>
          <a:p>
            <a:r>
              <a:rPr lang="nl-BE" b="1" dirty="0" smtClean="0"/>
              <a:t>Differentiatie</a:t>
            </a:r>
            <a:r>
              <a:rPr lang="nl-BE" dirty="0" smtClean="0"/>
              <a:t> van aanbod: geen “</a:t>
            </a:r>
            <a:r>
              <a:rPr lang="nl-BE" dirty="0" err="1" smtClean="0"/>
              <a:t>one</a:t>
            </a:r>
            <a:r>
              <a:rPr lang="nl-BE" dirty="0" smtClean="0"/>
              <a:t> </a:t>
            </a:r>
            <a:r>
              <a:rPr lang="nl-BE" dirty="0" err="1" smtClean="0"/>
              <a:t>size</a:t>
            </a:r>
            <a:r>
              <a:rPr lang="nl-BE" dirty="0" smtClean="0"/>
              <a:t> fits </a:t>
            </a:r>
            <a:r>
              <a:rPr lang="nl-BE" dirty="0" err="1" smtClean="0"/>
              <a:t>all</a:t>
            </a:r>
            <a:r>
              <a:rPr lang="nl-BE" dirty="0" smtClean="0"/>
              <a:t>” maar ook geen “maatwerk” per klant</a:t>
            </a:r>
          </a:p>
          <a:p>
            <a:r>
              <a:rPr lang="nl-BE" b="1" dirty="0" smtClean="0"/>
              <a:t>Capacity management</a:t>
            </a:r>
          </a:p>
          <a:p>
            <a:r>
              <a:rPr lang="nl-BE" b="1" dirty="0" smtClean="0"/>
              <a:t>Gefaseerde aanpak,</a:t>
            </a:r>
            <a:r>
              <a:rPr lang="nl-BE" dirty="0" smtClean="0"/>
              <a:t> geen “big bang”</a:t>
            </a:r>
          </a:p>
          <a:p>
            <a:r>
              <a:rPr lang="nl-BE" dirty="0" smtClean="0"/>
              <a:t>Degelijke dienstverlening: </a:t>
            </a:r>
            <a:r>
              <a:rPr lang="nl-BE" b="1" dirty="0" smtClean="0"/>
              <a:t>service  / SLA</a:t>
            </a:r>
            <a:endParaRPr lang="fr-BE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97606" y="2276872"/>
            <a:ext cx="8220796" cy="1127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3 Colleges (</a:t>
            </a:r>
            <a:r>
              <a:rPr lang="nl-BE" sz="1600" dirty="0" err="1">
                <a:solidFill>
                  <a:schemeClr val="tx1">
                    <a:lumMod val="75000"/>
                  </a:schemeClr>
                </a:solidFill>
              </a:rPr>
              <a:t>FODs</a:t>
            </a:r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, OISZ, ION)</a:t>
            </a:r>
            <a:endParaRPr lang="fr-BE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97606" y="3525502"/>
            <a:ext cx="8220796" cy="1127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SIT (ICT-managers van </a:t>
            </a:r>
            <a:r>
              <a:rPr lang="nl-BE" sz="1600" dirty="0" err="1">
                <a:solidFill>
                  <a:schemeClr val="tx1">
                    <a:lumMod val="75000"/>
                  </a:schemeClr>
                </a:solidFill>
              </a:rPr>
              <a:t>FODs</a:t>
            </a:r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, OISZ, ION) </a:t>
            </a:r>
            <a:endParaRPr lang="fr-BE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7606" y="4821646"/>
            <a:ext cx="8220796" cy="1127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Service </a:t>
            </a:r>
            <a:endParaRPr lang="nl-BE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nl-BE" sz="1600" dirty="0" err="1" smtClean="0">
                <a:solidFill>
                  <a:schemeClr val="tx1">
                    <a:lumMod val="75000"/>
                  </a:schemeClr>
                </a:solidFill>
              </a:rPr>
              <a:t>owners</a:t>
            </a:r>
            <a:r>
              <a:rPr lang="nl-BE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fr-BE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</a:t>
            </a:r>
            <a:r>
              <a:rPr lang="nl-BE" dirty="0"/>
              <a:t>C</a:t>
            </a:r>
            <a:r>
              <a:rPr lang="nl-BE" dirty="0" smtClean="0"/>
              <a:t>loud organisatie</a:t>
            </a:r>
            <a:endParaRPr lang="fr-BE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4294672737"/>
              </p:ext>
            </p:extLst>
          </p:nvPr>
        </p:nvGraphicFramePr>
        <p:xfrm>
          <a:off x="1835696" y="1052736"/>
          <a:ext cx="68160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/>
          <a:lstStyle/>
          <a:p>
            <a:fld id="{D4301FB5-EDC5-4DB2-BB43-4E246C7F07C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0364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613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7625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5637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8376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80297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88215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520" y="332656"/>
            <a:ext cx="8640960" cy="72008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b="1" dirty="0" smtClean="0">
                <a:solidFill>
                  <a:prstClr val="black"/>
                </a:solidFill>
              </a:rPr>
              <a:t>Businesstoepassingen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07504" y="1124744"/>
            <a:ext cx="9001000" cy="5328592"/>
            <a:chOff x="-339315" y="1268760"/>
            <a:chExt cx="9231795" cy="5589240"/>
          </a:xfrm>
        </p:grpSpPr>
        <p:sp>
          <p:nvSpPr>
            <p:cNvPr id="22" name="Rounded Rectangle 21"/>
            <p:cNvSpPr/>
            <p:nvPr/>
          </p:nvSpPr>
          <p:spPr>
            <a:xfrm>
              <a:off x="-339315" y="1268760"/>
              <a:ext cx="9231795" cy="5589240"/>
            </a:xfrm>
            <a:prstGeom prst="roundRect">
              <a:avLst>
                <a:gd name="adj" fmla="val 2806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3528" y="5567084"/>
              <a:ext cx="8496944" cy="12462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BE" sz="2800" b="1" dirty="0">
                  <a:solidFill>
                    <a:prstClr val="black"/>
                  </a:solidFill>
                </a:rPr>
                <a:t>Harde </a:t>
              </a:r>
              <a:r>
                <a:rPr lang="fr-BE" sz="2800" b="1" dirty="0" err="1" smtClean="0">
                  <a:solidFill>
                    <a:prstClr val="black"/>
                  </a:solidFill>
                </a:rPr>
                <a:t>infrastructuur</a:t>
              </a:r>
              <a:endParaRPr lang="fr-BE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3528" y="4270940"/>
              <a:ext cx="8496944" cy="12462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BE" sz="2800" b="1" dirty="0" err="1">
                  <a:solidFill>
                    <a:prstClr val="black"/>
                  </a:solidFill>
                </a:rPr>
                <a:t>Zachte</a:t>
              </a:r>
              <a:r>
                <a:rPr lang="fr-BE" sz="2800" b="1" dirty="0">
                  <a:solidFill>
                    <a:prstClr val="black"/>
                  </a:solidFill>
                </a:rPr>
                <a:t> </a:t>
              </a:r>
              <a:r>
                <a:rPr lang="fr-BE" sz="2800" b="1" dirty="0" err="1" smtClean="0">
                  <a:solidFill>
                    <a:prstClr val="black"/>
                  </a:solidFill>
                </a:rPr>
                <a:t>infrastructuur</a:t>
              </a:r>
              <a:endParaRPr lang="fr-BE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23528" y="2636912"/>
              <a:ext cx="8496944" cy="158417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t"/>
            <a:lstStyle/>
            <a:p>
              <a:pPr algn="ctr"/>
              <a:r>
                <a:rPr lang="fr-BE" sz="2800" b="1" dirty="0" err="1" smtClean="0">
                  <a:solidFill>
                    <a:prstClr val="black"/>
                  </a:solidFill>
                </a:rPr>
                <a:t>Toepassingsplatform</a:t>
              </a:r>
              <a:endParaRPr lang="fr-BE" sz="28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23528" y="1340768"/>
              <a:ext cx="8496944" cy="12462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t"/>
            <a:lstStyle/>
            <a:p>
              <a:pPr algn="ctr"/>
              <a:r>
                <a:rPr lang="fr-BE" sz="2800" b="1" dirty="0" smtClean="0">
                  <a:solidFill>
                    <a:prstClr val="black"/>
                  </a:solidFill>
                </a:rPr>
                <a:t>Horizontale software (Solutions)</a:t>
              </a:r>
              <a:endParaRPr lang="fr-BE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Snip Single Corner Rectangle 25"/>
            <p:cNvSpPr/>
            <p:nvPr/>
          </p:nvSpPr>
          <p:spPr>
            <a:xfrm>
              <a:off x="3760968" y="6159113"/>
              <a:ext cx="1603120" cy="613453"/>
            </a:xfrm>
            <a:prstGeom prst="snip1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Datacenter consolidatie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27" name="Snip Single Corner Rectangle 26"/>
            <p:cNvSpPr/>
            <p:nvPr/>
          </p:nvSpPr>
          <p:spPr>
            <a:xfrm>
              <a:off x="523735" y="6284394"/>
              <a:ext cx="1728192" cy="456974"/>
            </a:xfrm>
            <a:prstGeom prst="snip1Rect">
              <a:avLst/>
            </a:prstGeom>
            <a:solidFill>
              <a:schemeClr val="accent6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LAN/WAN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29" name="Snip Single Corner Rectangle 28"/>
            <p:cNvSpPr/>
            <p:nvPr/>
          </p:nvSpPr>
          <p:spPr>
            <a:xfrm>
              <a:off x="523735" y="5702139"/>
              <a:ext cx="1728192" cy="456974"/>
            </a:xfrm>
            <a:prstGeom prst="snip1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Compute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31" name="Snip Single Corner Rectangle 30"/>
            <p:cNvSpPr/>
            <p:nvPr/>
          </p:nvSpPr>
          <p:spPr>
            <a:xfrm>
              <a:off x="6871959" y="5702139"/>
              <a:ext cx="1728192" cy="456974"/>
            </a:xfrm>
            <a:prstGeom prst="snip1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Network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32" name="Snip Single Corner Rectangle 31"/>
            <p:cNvSpPr/>
            <p:nvPr/>
          </p:nvSpPr>
          <p:spPr>
            <a:xfrm>
              <a:off x="6867020" y="6251785"/>
              <a:ext cx="1728192" cy="456974"/>
            </a:xfrm>
            <a:prstGeom prst="snip1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Storage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34" name="Snip Single Corner Rectangle 33"/>
            <p:cNvSpPr/>
            <p:nvPr/>
          </p:nvSpPr>
          <p:spPr>
            <a:xfrm>
              <a:off x="899592" y="3176972"/>
              <a:ext cx="1728192" cy="357696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Database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sp>
          <p:nvSpPr>
            <p:cNvPr id="35" name="Snip Single Corner Rectangle 34"/>
            <p:cNvSpPr/>
            <p:nvPr/>
          </p:nvSpPr>
          <p:spPr>
            <a:xfrm>
              <a:off x="2843808" y="3176972"/>
              <a:ext cx="1728192" cy="357696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dirty="0" err="1" smtClean="0">
                  <a:solidFill>
                    <a:prstClr val="black"/>
                  </a:solidFill>
                </a:rPr>
                <a:t>Middleware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755576" y="3610198"/>
              <a:ext cx="7867387" cy="540060"/>
              <a:chOff x="755576" y="3610198"/>
              <a:chExt cx="7867387" cy="540060"/>
            </a:xfrm>
          </p:grpSpPr>
          <p:sp>
            <p:nvSpPr>
              <p:cNvPr id="37" name="Trapezoid 36"/>
              <p:cNvSpPr/>
              <p:nvPr/>
            </p:nvSpPr>
            <p:spPr>
              <a:xfrm>
                <a:off x="755576" y="3610198"/>
                <a:ext cx="1543701" cy="540060"/>
              </a:xfrm>
              <a:prstGeom prst="trapezoid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Green</a:t>
                </a:r>
              </a:p>
              <a:p>
                <a:pPr algn="ctr"/>
                <a:r>
                  <a:rPr lang="nl-BE" sz="1600" dirty="0" smtClean="0">
                    <a:solidFill>
                      <a:prstClr val="white"/>
                    </a:solidFill>
                  </a:rPr>
                  <a:t>Open Source</a:t>
                </a:r>
                <a:endParaRPr lang="fr-BE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Trapezoid 37"/>
              <p:cNvSpPr/>
              <p:nvPr/>
            </p:nvSpPr>
            <p:spPr>
              <a:xfrm>
                <a:off x="2346556" y="3610198"/>
                <a:ext cx="1543701" cy="540060"/>
              </a:xfrm>
              <a:prstGeom prst="trapezoid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>
                    <a:solidFill>
                      <a:prstClr val="white"/>
                    </a:solidFill>
                  </a:rPr>
                  <a:t>Yellow</a:t>
                </a:r>
                <a:endParaRPr lang="nl-BE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nl-BE" sz="1600" dirty="0" smtClean="0">
                    <a:solidFill>
                      <a:prstClr val="white"/>
                    </a:solidFill>
                  </a:rPr>
                  <a:t>Microsoft</a:t>
                </a:r>
                <a:endParaRPr lang="fr-BE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Trapezoid 38"/>
              <p:cNvSpPr/>
              <p:nvPr/>
            </p:nvSpPr>
            <p:spPr>
              <a:xfrm>
                <a:off x="3916698" y="3610198"/>
                <a:ext cx="1543701" cy="540060"/>
              </a:xfrm>
              <a:prstGeom prst="trapezoid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Blue</a:t>
                </a:r>
              </a:p>
              <a:p>
                <a:pPr algn="ctr"/>
                <a:r>
                  <a:rPr lang="nl-BE" sz="1600" dirty="0" smtClean="0">
                    <a:solidFill>
                      <a:prstClr val="white"/>
                    </a:solidFill>
                  </a:rPr>
                  <a:t>IBM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rapezoid 39"/>
              <p:cNvSpPr/>
              <p:nvPr/>
            </p:nvSpPr>
            <p:spPr>
              <a:xfrm>
                <a:off x="5510989" y="3610198"/>
                <a:ext cx="1543701" cy="540060"/>
              </a:xfrm>
              <a:prstGeom prst="trapezoi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Red</a:t>
                </a:r>
              </a:p>
              <a:p>
                <a:pPr algn="ctr"/>
                <a:r>
                  <a:rPr lang="nl-BE" sz="1600" dirty="0" smtClean="0">
                    <a:solidFill>
                      <a:prstClr val="white"/>
                    </a:solidFill>
                  </a:rPr>
                  <a:t>Oracle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Trapezoid 40"/>
              <p:cNvSpPr/>
              <p:nvPr/>
            </p:nvSpPr>
            <p:spPr>
              <a:xfrm>
                <a:off x="7079262" y="3610198"/>
                <a:ext cx="1543701" cy="540060"/>
              </a:xfrm>
              <a:prstGeom prst="trapezoid">
                <a:avLst/>
              </a:prstGeom>
              <a:solidFill>
                <a:schemeClr val="accent6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SAS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" name="Snip Single Corner Rectangle 41"/>
            <p:cNvSpPr/>
            <p:nvPr/>
          </p:nvSpPr>
          <p:spPr>
            <a:xfrm>
              <a:off x="4752020" y="3176972"/>
              <a:ext cx="1728192" cy="357696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72000" rIns="72000"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Communication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sp>
          <p:nvSpPr>
            <p:cNvPr id="43" name="Snip Single Corner Rectangle 42"/>
            <p:cNvSpPr/>
            <p:nvPr/>
          </p:nvSpPr>
          <p:spPr>
            <a:xfrm>
              <a:off x="6678747" y="3176972"/>
              <a:ext cx="1728192" cy="357696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BI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-265457" y="1412776"/>
              <a:ext cx="8937165" cy="5328594"/>
              <a:chOff x="-265457" y="1412776"/>
              <a:chExt cx="8937165" cy="5328594"/>
            </a:xfrm>
          </p:grpSpPr>
          <p:sp>
            <p:nvSpPr>
              <p:cNvPr id="23" name="Snip Single Corner Rectangle 22"/>
              <p:cNvSpPr/>
              <p:nvPr/>
            </p:nvSpPr>
            <p:spPr>
              <a:xfrm>
                <a:off x="2168747" y="4797152"/>
                <a:ext cx="1567927" cy="604852"/>
              </a:xfrm>
              <a:prstGeom prst="snip1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dirty="0">
                    <a:solidFill>
                      <a:prstClr val="white"/>
                    </a:solidFill>
                  </a:rPr>
                  <a:t>UCC</a:t>
                </a:r>
              </a:p>
              <a:p>
                <a:pPr algn="ctr"/>
                <a:r>
                  <a:rPr lang="nl-BE" sz="1600" dirty="0">
                    <a:solidFill>
                      <a:prstClr val="white"/>
                    </a:solidFill>
                  </a:rPr>
                  <a:t>Mail, </a:t>
                </a:r>
                <a:r>
                  <a:rPr lang="nl-BE" sz="1600" dirty="0" err="1">
                    <a:solidFill>
                      <a:prstClr val="white"/>
                    </a:solidFill>
                  </a:rPr>
                  <a:t>VoiP</a:t>
                </a:r>
                <a:r>
                  <a:rPr lang="nl-BE" sz="1600" dirty="0">
                    <a:solidFill>
                      <a:prstClr val="white"/>
                    </a:solidFill>
                  </a:rPr>
                  <a:t>, ...</a:t>
                </a:r>
                <a:endParaRPr lang="fr-BE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Snip Single Corner Rectangle 27"/>
              <p:cNvSpPr/>
              <p:nvPr/>
            </p:nvSpPr>
            <p:spPr>
              <a:xfrm>
                <a:off x="3813758" y="4797152"/>
                <a:ext cx="1567927" cy="604852"/>
              </a:xfrm>
              <a:prstGeom prst="snip1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IAP</a:t>
                </a:r>
              </a:p>
              <a:p>
                <a:pPr algn="ctr"/>
                <a:r>
                  <a:rPr lang="nl-BE" sz="1400" dirty="0" smtClean="0">
                    <a:solidFill>
                      <a:prstClr val="white"/>
                    </a:solidFill>
                  </a:rPr>
                  <a:t>Firewalls proxy, ...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Snip Single Corner Rectangle 32"/>
              <p:cNvSpPr/>
              <p:nvPr/>
            </p:nvSpPr>
            <p:spPr>
              <a:xfrm>
                <a:off x="523736" y="4797152"/>
                <a:ext cx="1567927" cy="604852"/>
              </a:xfrm>
              <a:prstGeom prst="snip1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>
                    <a:solidFill>
                      <a:prstClr val="white"/>
                    </a:solidFill>
                  </a:rPr>
                  <a:t>Backup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Snip Single Corner Rectangle 44"/>
              <p:cNvSpPr/>
              <p:nvPr/>
            </p:nvSpPr>
            <p:spPr>
              <a:xfrm>
                <a:off x="5458769" y="4797152"/>
                <a:ext cx="1567927" cy="604852"/>
              </a:xfrm>
              <a:prstGeom prst="snip1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>
                    <a:solidFill>
                      <a:prstClr val="white"/>
                    </a:solidFill>
                  </a:rPr>
                  <a:t>Archiving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Snip Single Corner Rectangle 45"/>
              <p:cNvSpPr/>
              <p:nvPr/>
            </p:nvSpPr>
            <p:spPr>
              <a:xfrm>
                <a:off x="7103781" y="4797152"/>
                <a:ext cx="1567927" cy="604852"/>
              </a:xfrm>
              <a:prstGeom prst="snip1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>
                    <a:solidFill>
                      <a:prstClr val="white"/>
                    </a:solidFill>
                  </a:rPr>
                  <a:t>ShaD</a:t>
                </a:r>
                <a:endParaRPr lang="nl-BE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nl-BE" sz="1400" dirty="0" smtClean="0">
                    <a:solidFill>
                      <a:prstClr val="white"/>
                    </a:solidFill>
                  </a:rPr>
                  <a:t>Directory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Snip Single Corner Rectangle 47"/>
              <p:cNvSpPr/>
              <p:nvPr/>
            </p:nvSpPr>
            <p:spPr>
              <a:xfrm rot="16200000">
                <a:off x="-2656501" y="3803820"/>
                <a:ext cx="5328594" cy="546506"/>
              </a:xfrm>
              <a:prstGeom prst="snip1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Architectuur</a:t>
                </a:r>
                <a:endParaRPr lang="fr-BE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3341663" y="-27384"/>
            <a:ext cx="2460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prstClr val="black"/>
                </a:solidFill>
              </a:rPr>
              <a:t>G-Cloud projecten</a:t>
            </a:r>
            <a:endParaRPr lang="fr-BE" sz="2400" dirty="0">
              <a:solidFill>
                <a:prstClr val="black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835696" y="6597352"/>
            <a:ext cx="5184576" cy="216024"/>
            <a:chOff x="1691680" y="6567735"/>
            <a:chExt cx="5741754" cy="317649"/>
          </a:xfrm>
        </p:grpSpPr>
        <p:sp>
          <p:nvSpPr>
            <p:cNvPr id="53" name="Rectangle 52"/>
            <p:cNvSpPr/>
            <p:nvPr/>
          </p:nvSpPr>
          <p:spPr>
            <a:xfrm>
              <a:off x="1691680" y="6567735"/>
              <a:ext cx="1800201" cy="31764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Voorbereiding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633233" y="6567735"/>
              <a:ext cx="1800201" cy="31764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Beschikbaar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652305" y="6567735"/>
              <a:ext cx="1800201" cy="31764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Bezig</a:t>
              </a:r>
              <a:endParaRPr lang="fr-BE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1" name="Snip Single Corner Rectangle 50"/>
          <p:cNvSpPr/>
          <p:nvPr/>
        </p:nvSpPr>
        <p:spPr>
          <a:xfrm>
            <a:off x="1475656" y="1673944"/>
            <a:ext cx="1911552" cy="617850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solidFill>
                  <a:prstClr val="white"/>
                </a:solidFill>
              </a:rPr>
              <a:t>BabelFed</a:t>
            </a:r>
            <a:endParaRPr lang="nl-BE" dirty="0" smtClean="0">
              <a:solidFill>
                <a:prstClr val="white"/>
              </a:solidFill>
            </a:endParaRPr>
          </a:p>
          <a:p>
            <a:pPr algn="ctr"/>
            <a:r>
              <a:rPr lang="nl-BE" sz="1400" dirty="0" err="1" smtClean="0">
                <a:solidFill>
                  <a:prstClr val="white"/>
                </a:solidFill>
              </a:rPr>
              <a:t>Translation</a:t>
            </a:r>
            <a:endParaRPr lang="fr-BE" sz="1400" dirty="0">
              <a:solidFill>
                <a:prstClr val="white"/>
              </a:solidFill>
            </a:endParaRPr>
          </a:p>
        </p:txBody>
      </p:sp>
      <p:sp>
        <p:nvSpPr>
          <p:cNvPr id="52" name="Snip Single Corner Rectangle 51"/>
          <p:cNvSpPr/>
          <p:nvPr/>
        </p:nvSpPr>
        <p:spPr>
          <a:xfrm>
            <a:off x="3995936" y="1673944"/>
            <a:ext cx="1911552" cy="617850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prstClr val="white"/>
                </a:solidFill>
              </a:rPr>
              <a:t>ITSM</a:t>
            </a:r>
          </a:p>
          <a:p>
            <a:pPr algn="ctr"/>
            <a:r>
              <a:rPr lang="nl-BE" dirty="0">
                <a:solidFill>
                  <a:prstClr val="white"/>
                </a:solidFill>
              </a:rPr>
              <a:t>Service desk</a:t>
            </a:r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57" name="Snip Single Corner Rectangle 56"/>
          <p:cNvSpPr/>
          <p:nvPr/>
        </p:nvSpPr>
        <p:spPr>
          <a:xfrm>
            <a:off x="6476871" y="1673944"/>
            <a:ext cx="1911552" cy="617850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WCM</a:t>
            </a:r>
          </a:p>
          <a:p>
            <a:pPr algn="ctr"/>
            <a:r>
              <a:rPr lang="nl-BE" sz="1400" dirty="0" smtClean="0">
                <a:solidFill>
                  <a:prstClr val="white"/>
                </a:solidFill>
              </a:rPr>
              <a:t>Websites</a:t>
            </a:r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131840" y="5774249"/>
            <a:ext cx="864096" cy="4630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&amp; private sector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1340768"/>
            <a:ext cx="8748464" cy="5112568"/>
          </a:xfrm>
        </p:spPr>
        <p:txBody>
          <a:bodyPr/>
          <a:lstStyle/>
          <a:p>
            <a:r>
              <a:rPr lang="nl-BE" dirty="0" smtClean="0"/>
              <a:t>G-Cloud ≠ ICT </a:t>
            </a:r>
            <a:r>
              <a:rPr lang="nl-BE" dirty="0" err="1" smtClean="0"/>
              <a:t>insourcing</a:t>
            </a:r>
            <a:endParaRPr lang="nl-BE" dirty="0" smtClean="0"/>
          </a:p>
          <a:p>
            <a:r>
              <a:rPr lang="nl-BE" dirty="0" smtClean="0"/>
              <a:t>Bestaande, lopende en voorziene overheidsopdrachten (</a:t>
            </a:r>
            <a:r>
              <a:rPr lang="nl-BE" dirty="0"/>
              <a:t>Vertaaltool, Converged I</a:t>
            </a:r>
            <a:r>
              <a:rPr lang="nl-BE" dirty="0" smtClean="0"/>
              <a:t>nfrastructure</a:t>
            </a:r>
            <a:r>
              <a:rPr lang="nl-BE" dirty="0"/>
              <a:t>, </a:t>
            </a:r>
            <a:r>
              <a:rPr lang="nl-BE" dirty="0" smtClean="0"/>
              <a:t>Unified Communications, netwerkbeveiligingsapparatuur</a:t>
            </a:r>
            <a:r>
              <a:rPr lang="nl-BE" dirty="0"/>
              <a:t>, opslagsystemen, </a:t>
            </a:r>
            <a:r>
              <a:rPr lang="nl-BE" dirty="0" smtClean="0"/>
              <a:t>back-up, ...)</a:t>
            </a:r>
          </a:p>
          <a:p>
            <a:r>
              <a:rPr lang="nl-BE" dirty="0" smtClean="0"/>
              <a:t>Overleg met sector voor specifieke projecten zoals </a:t>
            </a:r>
            <a:r>
              <a:rPr lang="nl-BE" dirty="0" err="1" smtClean="0"/>
              <a:t>vendorspecifieke</a:t>
            </a:r>
            <a:r>
              <a:rPr lang="nl-BE" dirty="0" smtClean="0"/>
              <a:t> PaaS platformen</a:t>
            </a:r>
          </a:p>
          <a:p>
            <a:endParaRPr lang="nl-BE" dirty="0" smtClean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9856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Datacenter-consolidatie</a:t>
            </a:r>
            <a:endParaRPr lang="fr-BE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idx="4294967295"/>
          </p:nvPr>
        </p:nvSpPr>
        <p:spPr>
          <a:xfrm>
            <a:off x="457200" y="1052736"/>
            <a:ext cx="4040188" cy="6397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b="1" dirty="0" smtClean="0"/>
              <a:t>VAN</a:t>
            </a:r>
            <a:endParaRPr lang="en-GB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92498"/>
            <a:ext cx="4040188" cy="38247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fr-BE" sz="2800" dirty="0" smtClean="0">
                <a:solidFill>
                  <a:srgbClr val="0070C0"/>
                </a:solidFill>
              </a:rPr>
              <a:t>ca. 40 </a:t>
            </a:r>
            <a:r>
              <a:rPr lang="fr-BE" sz="2800" dirty="0" err="1" smtClean="0">
                <a:solidFill>
                  <a:srgbClr val="0070C0"/>
                </a:solidFill>
              </a:rPr>
              <a:t>datacenters</a:t>
            </a:r>
            <a:r>
              <a:rPr lang="fr-BE" sz="2800" dirty="0" smtClean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400"/>
              </a:spcBef>
            </a:pPr>
            <a:r>
              <a:rPr lang="nl-BE" sz="2800" dirty="0" smtClean="0">
                <a:solidFill>
                  <a:srgbClr val="0070C0"/>
                </a:solidFill>
              </a:rPr>
              <a:t>≠ schaal</a:t>
            </a:r>
            <a:endParaRPr lang="fr-BE" sz="2800" dirty="0" smtClean="0">
              <a:solidFill>
                <a:srgbClr val="0070C0"/>
              </a:solidFill>
            </a:endParaRPr>
          </a:p>
          <a:p>
            <a:pPr>
              <a:spcBef>
                <a:spcPts val="400"/>
              </a:spcBef>
            </a:pPr>
            <a:r>
              <a:rPr lang="fr-BE" sz="2800" dirty="0" err="1">
                <a:solidFill>
                  <a:srgbClr val="0070C0"/>
                </a:solidFill>
              </a:rPr>
              <a:t>l</a:t>
            </a:r>
            <a:r>
              <a:rPr lang="fr-BE" sz="2800" dirty="0" err="1" smtClean="0">
                <a:solidFill>
                  <a:srgbClr val="0070C0"/>
                </a:solidFill>
              </a:rPr>
              <a:t>egacy</a:t>
            </a:r>
            <a:r>
              <a:rPr lang="fr-BE" sz="2800" dirty="0" smtClean="0">
                <a:solidFill>
                  <a:srgbClr val="0070C0"/>
                </a:solidFill>
              </a:rPr>
              <a:t>, </a:t>
            </a:r>
            <a:r>
              <a:rPr lang="fr-BE" sz="2800" dirty="0" err="1" smtClean="0">
                <a:solidFill>
                  <a:srgbClr val="0070C0"/>
                </a:solidFill>
              </a:rPr>
              <a:t>complexiteit</a:t>
            </a:r>
            <a:endParaRPr lang="fr-BE" sz="2800" dirty="0" smtClean="0">
              <a:solidFill>
                <a:srgbClr val="0070C0"/>
              </a:solidFill>
            </a:endParaRPr>
          </a:p>
          <a:p>
            <a:pPr>
              <a:spcBef>
                <a:spcPts val="400"/>
              </a:spcBef>
            </a:pPr>
            <a:r>
              <a:rPr lang="fr-BE" sz="2800" dirty="0" err="1">
                <a:solidFill>
                  <a:srgbClr val="0070C0"/>
                </a:solidFill>
              </a:rPr>
              <a:t>h</a:t>
            </a:r>
            <a:r>
              <a:rPr lang="fr-BE" sz="2800" dirty="0" err="1" smtClean="0">
                <a:solidFill>
                  <a:srgbClr val="0070C0"/>
                </a:solidFill>
              </a:rPr>
              <a:t>oge</a:t>
            </a:r>
            <a:r>
              <a:rPr lang="fr-BE" sz="2800" dirty="0" smtClean="0">
                <a:solidFill>
                  <a:srgbClr val="0070C0"/>
                </a:solidFill>
              </a:rPr>
              <a:t> </a:t>
            </a:r>
            <a:r>
              <a:rPr lang="fr-BE" sz="2800" dirty="0" err="1" smtClean="0">
                <a:solidFill>
                  <a:srgbClr val="0070C0"/>
                </a:solidFill>
              </a:rPr>
              <a:t>kost</a:t>
            </a:r>
            <a:r>
              <a:rPr lang="fr-BE" sz="2800" dirty="0" smtClean="0">
                <a:solidFill>
                  <a:srgbClr val="0070C0"/>
                </a:solidFill>
              </a:rPr>
              <a:t> </a:t>
            </a:r>
            <a:r>
              <a:rPr lang="fr-BE" sz="2800" dirty="0" err="1" smtClean="0">
                <a:solidFill>
                  <a:srgbClr val="0070C0"/>
                </a:solidFill>
              </a:rPr>
              <a:t>connectiviteit</a:t>
            </a:r>
            <a:r>
              <a:rPr lang="fr-BE" sz="2800" dirty="0" smtClean="0">
                <a:solidFill>
                  <a:srgbClr val="0070C0"/>
                </a:solidFill>
              </a:rPr>
              <a:t> per datacenter</a:t>
            </a:r>
          </a:p>
          <a:p>
            <a:pPr>
              <a:spcBef>
                <a:spcPts val="400"/>
              </a:spcBef>
            </a:pPr>
            <a:r>
              <a:rPr lang="nl-BE" sz="2800" dirty="0">
                <a:solidFill>
                  <a:srgbClr val="0070C0"/>
                </a:solidFill>
              </a:rPr>
              <a:t>≠ </a:t>
            </a:r>
            <a:r>
              <a:rPr lang="nl-BE" sz="2800" dirty="0" smtClean="0">
                <a:solidFill>
                  <a:srgbClr val="0070C0"/>
                </a:solidFill>
              </a:rPr>
              <a:t> service levels</a:t>
            </a:r>
            <a:endParaRPr lang="fr-BE" sz="2800" dirty="0" smtClean="0">
              <a:solidFill>
                <a:srgbClr val="0070C0"/>
              </a:solidFill>
            </a:endParaRPr>
          </a:p>
          <a:p>
            <a:pPr>
              <a:spcBef>
                <a:spcPts val="400"/>
              </a:spcBef>
            </a:pPr>
            <a:r>
              <a:rPr lang="fr-BE" sz="2800" dirty="0">
                <a:solidFill>
                  <a:srgbClr val="0070C0"/>
                </a:solidFill>
              </a:rPr>
              <a:t>p</a:t>
            </a:r>
            <a:r>
              <a:rPr lang="fr-BE" sz="2800" dirty="0" smtClean="0">
                <a:solidFill>
                  <a:srgbClr val="0070C0"/>
                </a:solidFill>
              </a:rPr>
              <a:t>ower &amp; </a:t>
            </a:r>
            <a:r>
              <a:rPr lang="fr-BE" sz="2800" dirty="0" err="1" smtClean="0">
                <a:solidFill>
                  <a:srgbClr val="0070C0"/>
                </a:solidFill>
              </a:rPr>
              <a:t>cooling</a:t>
            </a:r>
            <a:r>
              <a:rPr lang="fr-BE" sz="2800" dirty="0" smtClean="0">
                <a:solidFill>
                  <a:srgbClr val="0070C0"/>
                </a:solidFill>
              </a:rPr>
              <a:t> </a:t>
            </a:r>
            <a:r>
              <a:rPr lang="fr-BE" sz="2800" dirty="0" err="1" smtClean="0">
                <a:solidFill>
                  <a:srgbClr val="0070C0"/>
                </a:solidFill>
              </a:rPr>
              <a:t>limitaties</a:t>
            </a:r>
            <a:endParaRPr lang="fr-BE" sz="2800" dirty="0" smtClean="0">
              <a:solidFill>
                <a:srgbClr val="0070C0"/>
              </a:solidFill>
            </a:endParaRPr>
          </a:p>
          <a:p>
            <a:pPr>
              <a:spcBef>
                <a:spcPts val="400"/>
              </a:spcBef>
            </a:pPr>
            <a:r>
              <a:rPr lang="nl-BE" sz="2800" dirty="0" smtClean="0">
                <a:solidFill>
                  <a:srgbClr val="0070C0"/>
                </a:solidFill>
              </a:rPr>
              <a:t>aparte supervisie</a:t>
            </a:r>
            <a:endParaRPr lang="fr-BE" sz="2800" dirty="0" smtClean="0">
              <a:solidFill>
                <a:srgbClr val="0070C0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645029" y="1052736"/>
            <a:ext cx="4041775" cy="6397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BE" b="1" dirty="0" smtClean="0"/>
              <a:t>NAAR</a:t>
            </a:r>
            <a:endParaRPr lang="en-GB" b="1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645029" y="1692498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fr-BE" sz="2800" dirty="0" smtClean="0">
                <a:solidFill>
                  <a:srgbClr val="0070C0"/>
                </a:solidFill>
              </a:rPr>
              <a:t>ca. 4 </a:t>
            </a:r>
            <a:r>
              <a:rPr lang="fr-BE" sz="2800" dirty="0" err="1" smtClean="0">
                <a:solidFill>
                  <a:srgbClr val="0070C0"/>
                </a:solidFill>
              </a:rPr>
              <a:t>datacenters</a:t>
            </a:r>
            <a:endParaRPr lang="fr-BE" sz="2800" dirty="0" smtClean="0">
              <a:solidFill>
                <a:srgbClr val="0070C0"/>
              </a:solidFill>
            </a:endParaRPr>
          </a:p>
          <a:p>
            <a:pPr>
              <a:spcBef>
                <a:spcPts val="400"/>
              </a:spcBef>
            </a:pPr>
            <a:r>
              <a:rPr lang="fr-BE" sz="2800" dirty="0" err="1">
                <a:solidFill>
                  <a:srgbClr val="0070C0"/>
                </a:solidFill>
              </a:rPr>
              <a:t>g</a:t>
            </a:r>
            <a:r>
              <a:rPr lang="fr-BE" sz="2800" dirty="0" err="1" smtClean="0">
                <a:solidFill>
                  <a:srgbClr val="0070C0"/>
                </a:solidFill>
              </a:rPr>
              <a:t>rote</a:t>
            </a:r>
            <a:r>
              <a:rPr lang="fr-BE" sz="2800" dirty="0" smtClean="0">
                <a:solidFill>
                  <a:srgbClr val="0070C0"/>
                </a:solidFill>
              </a:rPr>
              <a:t> </a:t>
            </a:r>
            <a:r>
              <a:rPr lang="fr-BE" sz="2800" dirty="0" err="1" smtClean="0">
                <a:solidFill>
                  <a:srgbClr val="0070C0"/>
                </a:solidFill>
              </a:rPr>
              <a:t>schaal</a:t>
            </a:r>
            <a:endParaRPr lang="fr-BE" sz="2800" dirty="0" smtClean="0">
              <a:solidFill>
                <a:srgbClr val="0070C0"/>
              </a:solidFill>
            </a:endParaRPr>
          </a:p>
          <a:p>
            <a:pPr>
              <a:spcBef>
                <a:spcPts val="400"/>
              </a:spcBef>
            </a:pPr>
            <a:r>
              <a:rPr lang="fr-BE" sz="2800" dirty="0" err="1">
                <a:solidFill>
                  <a:srgbClr val="0070C0"/>
                </a:solidFill>
              </a:rPr>
              <a:t>g</a:t>
            </a:r>
            <a:r>
              <a:rPr lang="fr-BE" sz="2800" dirty="0" err="1" smtClean="0">
                <a:solidFill>
                  <a:srgbClr val="0070C0"/>
                </a:solidFill>
              </a:rPr>
              <a:t>estandardiseerd</a:t>
            </a:r>
            <a:endParaRPr lang="fr-BE" sz="2800" dirty="0" smtClean="0">
              <a:solidFill>
                <a:srgbClr val="0070C0"/>
              </a:solidFill>
            </a:endParaRPr>
          </a:p>
          <a:p>
            <a:pPr>
              <a:spcBef>
                <a:spcPts val="400"/>
              </a:spcBef>
            </a:pPr>
            <a:r>
              <a:rPr lang="fr-BE" sz="2800" dirty="0">
                <a:solidFill>
                  <a:srgbClr val="0070C0"/>
                </a:solidFill>
              </a:rPr>
              <a:t>h</a:t>
            </a:r>
            <a:r>
              <a:rPr lang="fr-BE" sz="2800" dirty="0" smtClean="0">
                <a:solidFill>
                  <a:srgbClr val="0070C0"/>
                </a:solidFill>
              </a:rPr>
              <a:t>igh-speed </a:t>
            </a:r>
            <a:r>
              <a:rPr lang="fr-BE" sz="2800" dirty="0" err="1" smtClean="0">
                <a:solidFill>
                  <a:srgbClr val="0070C0"/>
                </a:solidFill>
              </a:rPr>
              <a:t>fiber</a:t>
            </a:r>
            <a:r>
              <a:rPr lang="fr-BE" sz="2800" dirty="0" smtClean="0">
                <a:solidFill>
                  <a:srgbClr val="0070C0"/>
                </a:solidFill>
              </a:rPr>
              <a:t> </a:t>
            </a:r>
            <a:r>
              <a:rPr lang="fr-BE" sz="2800" dirty="0" err="1" smtClean="0">
                <a:solidFill>
                  <a:srgbClr val="0070C0"/>
                </a:solidFill>
              </a:rPr>
              <a:t>interconnecties</a:t>
            </a:r>
            <a:endParaRPr lang="fr-BE" sz="2800" dirty="0" smtClean="0">
              <a:solidFill>
                <a:srgbClr val="0070C0"/>
              </a:solidFill>
            </a:endParaRPr>
          </a:p>
          <a:p>
            <a:pPr>
              <a:spcBef>
                <a:spcPts val="400"/>
              </a:spcBef>
            </a:pPr>
            <a:r>
              <a:rPr lang="fr-BE" sz="2800" dirty="0" smtClean="0">
                <a:solidFill>
                  <a:srgbClr val="0070C0"/>
                </a:solidFill>
              </a:rPr>
              <a:t>24x7 services</a:t>
            </a:r>
          </a:p>
          <a:p>
            <a:pPr>
              <a:spcBef>
                <a:spcPts val="400"/>
              </a:spcBef>
            </a:pPr>
            <a:r>
              <a:rPr lang="fr-BE" sz="2800" dirty="0">
                <a:solidFill>
                  <a:srgbClr val="0070C0"/>
                </a:solidFill>
              </a:rPr>
              <a:t>f</a:t>
            </a:r>
            <a:r>
              <a:rPr lang="fr-BE" sz="2800" dirty="0" smtClean="0">
                <a:solidFill>
                  <a:srgbClr val="0070C0"/>
                </a:solidFill>
              </a:rPr>
              <a:t>uture-proof power &amp; </a:t>
            </a:r>
            <a:r>
              <a:rPr lang="fr-BE" sz="2800" dirty="0" err="1" smtClean="0">
                <a:solidFill>
                  <a:srgbClr val="0070C0"/>
                </a:solidFill>
              </a:rPr>
              <a:t>cooling</a:t>
            </a:r>
            <a:endParaRPr lang="fr-BE" sz="2800" dirty="0">
              <a:solidFill>
                <a:srgbClr val="0070C0"/>
              </a:solidFill>
            </a:endParaRPr>
          </a:p>
          <a:p>
            <a:pPr>
              <a:spcBef>
                <a:spcPts val="400"/>
              </a:spcBef>
            </a:pPr>
            <a:r>
              <a:rPr lang="nl-BE" sz="2800" dirty="0" smtClean="0">
                <a:solidFill>
                  <a:srgbClr val="0070C0"/>
                </a:solidFill>
              </a:rPr>
              <a:t>gemeenschappelijke supervisie</a:t>
            </a:r>
            <a:endParaRPr lang="fr-BE" sz="2800" dirty="0" smtClean="0">
              <a:solidFill>
                <a:srgbClr val="0070C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80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5536" y="1385392"/>
            <a:ext cx="8748464" cy="4131840"/>
          </a:xfrm>
        </p:spPr>
        <p:txBody>
          <a:bodyPr>
            <a:normAutofit/>
          </a:bodyPr>
          <a:lstStyle/>
          <a:p>
            <a:r>
              <a:rPr lang="nl-BE" dirty="0" smtClean="0"/>
              <a:t>Context: besparen door synergie en transformatie</a:t>
            </a:r>
          </a:p>
          <a:p>
            <a:r>
              <a:rPr lang="nl-BE" dirty="0" smtClean="0"/>
              <a:t>Wat </a:t>
            </a:r>
            <a:r>
              <a:rPr lang="nl-BE" dirty="0"/>
              <a:t>is </a:t>
            </a:r>
            <a:r>
              <a:rPr lang="nl-BE" dirty="0" smtClean="0"/>
              <a:t>G-Cloud ?</a:t>
            </a:r>
            <a:endParaRPr lang="nl-BE" dirty="0"/>
          </a:p>
          <a:p>
            <a:r>
              <a:rPr lang="nl-BE" dirty="0" smtClean="0"/>
              <a:t>Waarom G-Cloud ?</a:t>
            </a:r>
          </a:p>
          <a:p>
            <a:r>
              <a:rPr lang="nl-BE" dirty="0" smtClean="0"/>
              <a:t>Succesfactoren G-Cloud</a:t>
            </a:r>
          </a:p>
          <a:p>
            <a:r>
              <a:rPr lang="nl-BE" dirty="0" smtClean="0"/>
              <a:t>G-Cloud </a:t>
            </a:r>
            <a:r>
              <a:rPr lang="nl-BE" dirty="0" err="1" smtClean="0"/>
              <a:t>governance</a:t>
            </a:r>
            <a:endParaRPr lang="nl-BE" dirty="0"/>
          </a:p>
          <a:p>
            <a:r>
              <a:rPr lang="nl-BE" dirty="0" smtClean="0"/>
              <a:t>In dat kader: datacenter-consolidatie</a:t>
            </a:r>
            <a:endParaRPr lang="nl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219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6209182" y="2753024"/>
            <a:ext cx="1171130" cy="110875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228702" y="2957662"/>
            <a:ext cx="1151610" cy="104740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071365" y="2853662"/>
            <a:ext cx="1151610" cy="100811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228702" y="2596171"/>
            <a:ext cx="107173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59648" y="2420888"/>
            <a:ext cx="107173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156176" y="4221088"/>
            <a:ext cx="107173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0152" y="2957662"/>
            <a:ext cx="0" cy="94640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Datacenter-</a:t>
            </a:r>
            <a:r>
              <a:rPr lang="fr-BE" dirty="0" err="1" smtClean="0"/>
              <a:t>consolidatie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89660"/>
            <a:ext cx="3888432" cy="54356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BE" sz="2800" dirty="0" smtClean="0"/>
              <a:t>Performante </a:t>
            </a:r>
            <a:r>
              <a:rPr lang="fr-BE" sz="2800" dirty="0" err="1"/>
              <a:t>interconnecties</a:t>
            </a:r>
            <a:r>
              <a:rPr lang="fr-BE" sz="2800" dirty="0"/>
              <a:t> (DWDM, Extranet, </a:t>
            </a:r>
            <a:r>
              <a:rPr lang="fr-BE" sz="2800" dirty="0" err="1"/>
              <a:t>Belnet</a:t>
            </a:r>
            <a:r>
              <a:rPr lang="fr-BE" sz="2800" dirty="0"/>
              <a:t>, </a:t>
            </a:r>
            <a:r>
              <a:rPr lang="fr-BE" sz="2800" dirty="0" err="1"/>
              <a:t>commerciële</a:t>
            </a:r>
            <a:r>
              <a:rPr lang="fr-BE" sz="2800" dirty="0"/>
              <a:t> </a:t>
            </a:r>
            <a:r>
              <a:rPr lang="fr-BE" sz="2800" dirty="0" err="1"/>
              <a:t>operatoren</a:t>
            </a:r>
            <a:r>
              <a:rPr lang="fr-BE" sz="2800" dirty="0"/>
              <a:t>…)</a:t>
            </a:r>
          </a:p>
          <a:p>
            <a:pPr>
              <a:spcBef>
                <a:spcPts val="1200"/>
              </a:spcBef>
            </a:pPr>
            <a:r>
              <a:rPr lang="fr-BE" sz="2800" dirty="0"/>
              <a:t>24x7 </a:t>
            </a:r>
            <a:r>
              <a:rPr lang="fr-BE" sz="2800" dirty="0" err="1"/>
              <a:t>Bewaking</a:t>
            </a:r>
            <a:r>
              <a:rPr lang="fr-BE" sz="2800" dirty="0"/>
              <a:t> &amp; </a:t>
            </a:r>
            <a:r>
              <a:rPr lang="fr-BE" sz="2800" dirty="0" err="1"/>
              <a:t>beheer</a:t>
            </a:r>
            <a:endParaRPr lang="fr-BE" sz="2800" dirty="0"/>
          </a:p>
          <a:p>
            <a:pPr>
              <a:spcBef>
                <a:spcPts val="1200"/>
              </a:spcBef>
            </a:pPr>
            <a:r>
              <a:rPr lang="fr-BE" sz="2800" dirty="0"/>
              <a:t>SLA (end-to-end</a:t>
            </a:r>
            <a:r>
              <a:rPr lang="fr-BE" sz="2800" dirty="0" smtClean="0"/>
              <a:t>):            </a:t>
            </a:r>
            <a:r>
              <a:rPr lang="fr-BE" sz="2800" dirty="0"/>
              <a:t>&gt;99,9% </a:t>
            </a:r>
            <a:endParaRPr lang="fr-BE" sz="2800" dirty="0" smtClean="0"/>
          </a:p>
          <a:p>
            <a:pPr>
              <a:spcBef>
                <a:spcPts val="1200"/>
              </a:spcBef>
            </a:pPr>
            <a:r>
              <a:rPr lang="fr-BE" sz="2800" dirty="0" smtClean="0"/>
              <a:t>Future-proof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2" descr="g-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89" y="1124744"/>
            <a:ext cx="10763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724128" y="2990119"/>
            <a:ext cx="0" cy="86036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979618" y="5589240"/>
            <a:ext cx="254392" cy="2325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57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5940152" y="5157192"/>
            <a:ext cx="28855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940152" y="5309592"/>
            <a:ext cx="28855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940152" y="5445224"/>
            <a:ext cx="28855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72200" y="5147900"/>
            <a:ext cx="235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Glasvezel-verbindingen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6372200" y="5507940"/>
            <a:ext cx="7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Belnet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04" y="2157866"/>
            <a:ext cx="83400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28"/>
          <p:cNvSpPr/>
          <p:nvPr/>
        </p:nvSpPr>
        <p:spPr>
          <a:xfrm>
            <a:off x="5292080" y="2853662"/>
            <a:ext cx="254392" cy="2325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57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84" y="2156111"/>
            <a:ext cx="83400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34"/>
          <p:cNvSpPr/>
          <p:nvPr/>
        </p:nvSpPr>
        <p:spPr>
          <a:xfrm>
            <a:off x="7918008" y="2880661"/>
            <a:ext cx="254392" cy="2325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57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76" y="3861774"/>
            <a:ext cx="83400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>
          <a:xfrm>
            <a:off x="5292080" y="4564571"/>
            <a:ext cx="254392" cy="2325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57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84" y="3904066"/>
            <a:ext cx="834008" cy="8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33"/>
          <p:cNvSpPr/>
          <p:nvPr/>
        </p:nvSpPr>
        <p:spPr>
          <a:xfrm>
            <a:off x="7918008" y="4581128"/>
            <a:ext cx="254392" cy="2325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57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2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VISUALS\Smals-sites\Datacenter\Datacenter UP\Datacenter UP-54-c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61" y="1268760"/>
            <a:ext cx="39951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:\VISUALS\Smals-sites\Datacenter\Datacenter UP\Datacenter UP-43-c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4536104" cy="24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Ecologisch</a:t>
            </a:r>
            <a:r>
              <a:rPr lang="fr-BE" dirty="0" smtClean="0"/>
              <a:t> en </a:t>
            </a:r>
            <a:r>
              <a:rPr lang="fr-BE" dirty="0" err="1" smtClean="0"/>
              <a:t>economisch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676"/>
            <a:ext cx="4114800" cy="5147652"/>
          </a:xfrm>
        </p:spPr>
        <p:txBody>
          <a:bodyPr>
            <a:normAutofit/>
          </a:bodyPr>
          <a:lstStyle/>
          <a:p>
            <a:r>
              <a:rPr lang="fr-BE" sz="2800" dirty="0" err="1" smtClean="0"/>
              <a:t>Koeling</a:t>
            </a:r>
            <a:r>
              <a:rPr lang="fr-BE" sz="2800" dirty="0" smtClean="0"/>
              <a:t> met </a:t>
            </a:r>
            <a:r>
              <a:rPr lang="fr-BE" sz="2800" dirty="0" err="1" smtClean="0"/>
              <a:t>buitenlucht</a:t>
            </a:r>
            <a:endParaRPr lang="fr-BE" sz="2800" dirty="0" smtClean="0"/>
          </a:p>
          <a:p>
            <a:r>
              <a:rPr lang="fr-BE" sz="2800" dirty="0" err="1" smtClean="0"/>
              <a:t>Koeling</a:t>
            </a:r>
            <a:r>
              <a:rPr lang="fr-BE" sz="2800" dirty="0" smtClean="0"/>
              <a:t> met water (</a:t>
            </a:r>
            <a:r>
              <a:rPr lang="fr-BE" sz="2800" dirty="0" err="1" smtClean="0"/>
              <a:t>kanaal</a:t>
            </a:r>
            <a:r>
              <a:rPr lang="fr-BE" sz="2800" dirty="0" smtClean="0"/>
              <a:t>)</a:t>
            </a:r>
          </a:p>
          <a:p>
            <a:r>
              <a:rPr lang="fr-BE" sz="2800" dirty="0" err="1" smtClean="0"/>
              <a:t>Sterk</a:t>
            </a:r>
            <a:r>
              <a:rPr lang="fr-BE" sz="2800" dirty="0" smtClean="0"/>
              <a:t> </a:t>
            </a:r>
            <a:r>
              <a:rPr lang="fr-BE" sz="2800" dirty="0" err="1" smtClean="0"/>
              <a:t>kostenbesparend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7" name="Picture 3" descr="Y:\VISUALS\Smals-sites\Datacenter\Datacenter-13-cut'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459782" cy="24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334573" cy="656430"/>
          </a:xfrm>
        </p:spPr>
        <p:txBody>
          <a:bodyPr/>
          <a:lstStyle/>
          <a:p>
            <a:r>
              <a:rPr lang="fr-BE" dirty="0" err="1" smtClean="0"/>
              <a:t>Omgevingsbeveiliging</a:t>
            </a:r>
            <a:r>
              <a:rPr lang="fr-BE" dirty="0" smtClean="0"/>
              <a:t> </a:t>
            </a:r>
            <a:r>
              <a:rPr lang="fr-BE" dirty="0" err="1" smtClean="0"/>
              <a:t>Tier</a:t>
            </a:r>
            <a:r>
              <a:rPr lang="fr-BE" dirty="0" smtClean="0"/>
              <a:t> 3+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2962672" cy="5400600"/>
          </a:xfrm>
        </p:spPr>
        <p:txBody>
          <a:bodyPr>
            <a:normAutofit/>
          </a:bodyPr>
          <a:lstStyle/>
          <a:p>
            <a:r>
              <a:rPr lang="fr-BE" sz="2400" dirty="0" err="1" smtClean="0"/>
              <a:t>Stroomtoevoer</a:t>
            </a:r>
            <a:r>
              <a:rPr lang="fr-BE" sz="2400" b="1" dirty="0" smtClean="0">
                <a:solidFill>
                  <a:srgbClr val="B1027C"/>
                </a:solidFill>
              </a:rPr>
              <a:t>*</a:t>
            </a:r>
            <a:endParaRPr lang="fr-BE" sz="2400" dirty="0" smtClean="0"/>
          </a:p>
          <a:p>
            <a:r>
              <a:rPr lang="fr-BE" sz="2400" dirty="0" smtClean="0"/>
              <a:t>UPS (</a:t>
            </a:r>
            <a:r>
              <a:rPr lang="fr-BE" sz="2400" dirty="0" err="1" smtClean="0"/>
              <a:t>batterijen</a:t>
            </a:r>
            <a:r>
              <a:rPr lang="fr-BE" sz="2400" dirty="0" smtClean="0"/>
              <a:t>)</a:t>
            </a:r>
            <a:r>
              <a:rPr lang="fr-BE" sz="2400" b="1" dirty="0" smtClean="0">
                <a:solidFill>
                  <a:srgbClr val="B1027C"/>
                </a:solidFill>
              </a:rPr>
              <a:t>*</a:t>
            </a:r>
            <a:endParaRPr lang="fr-BE" sz="2400" dirty="0" smtClean="0"/>
          </a:p>
          <a:p>
            <a:r>
              <a:rPr lang="fr-BE" sz="2400" dirty="0" err="1" smtClean="0"/>
              <a:t>Dieselgeneratoren</a:t>
            </a:r>
            <a:r>
              <a:rPr lang="fr-BE" sz="2400" b="1" dirty="0" smtClean="0">
                <a:solidFill>
                  <a:srgbClr val="B1027C"/>
                </a:solidFill>
              </a:rPr>
              <a:t>*</a:t>
            </a:r>
            <a:endParaRPr lang="fr-BE" sz="2400" dirty="0" smtClean="0"/>
          </a:p>
          <a:p>
            <a:r>
              <a:rPr lang="fr-BE" sz="2400" dirty="0" err="1" smtClean="0"/>
              <a:t>Koeling</a:t>
            </a:r>
            <a:r>
              <a:rPr lang="fr-BE" sz="2400" b="1" dirty="0" smtClean="0">
                <a:solidFill>
                  <a:srgbClr val="B1027C"/>
                </a:solidFill>
              </a:rPr>
              <a:t>*</a:t>
            </a:r>
            <a:endParaRPr lang="fr-BE" sz="2400" dirty="0" smtClean="0"/>
          </a:p>
          <a:p>
            <a:r>
              <a:rPr lang="fr-BE" sz="2400" dirty="0" err="1" smtClean="0"/>
              <a:t>Netwerktoegang</a:t>
            </a:r>
            <a:r>
              <a:rPr lang="fr-BE" sz="2400" b="1" dirty="0" smtClean="0">
                <a:solidFill>
                  <a:srgbClr val="B1027C"/>
                </a:solidFill>
              </a:rPr>
              <a:t>*</a:t>
            </a:r>
          </a:p>
          <a:p>
            <a:r>
              <a:rPr lang="fr-BE" sz="2400" dirty="0" err="1" smtClean="0"/>
              <a:t>Toegangscontrole</a:t>
            </a:r>
            <a:endParaRPr lang="fr-BE" sz="2400" dirty="0" smtClean="0"/>
          </a:p>
          <a:p>
            <a:r>
              <a:rPr lang="fr-BE" sz="2400" dirty="0" err="1" smtClean="0"/>
              <a:t>Bewaking</a:t>
            </a:r>
            <a:r>
              <a:rPr lang="fr-BE" sz="2400" dirty="0" smtClean="0"/>
              <a:t> 24x7</a:t>
            </a:r>
          </a:p>
          <a:p>
            <a:r>
              <a:rPr lang="fr-BE" sz="2400" dirty="0" err="1" smtClean="0"/>
              <a:t>Branddetectie</a:t>
            </a:r>
            <a:endParaRPr lang="fr-BE" sz="2400" dirty="0" smtClean="0"/>
          </a:p>
          <a:p>
            <a:r>
              <a:rPr lang="fr-BE" sz="2400" dirty="0" err="1" smtClean="0"/>
              <a:t>Blusinstallaties</a:t>
            </a:r>
            <a:endParaRPr lang="fr-BE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84" y="2996952"/>
            <a:ext cx="1584176" cy="15841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1586379" cy="15841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42" y="4725143"/>
            <a:ext cx="1570358" cy="15681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02285"/>
            <a:ext cx="1570358" cy="15703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64" y="1282578"/>
            <a:ext cx="1570358" cy="15703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C:\Users\jfl\Desktop\LIGHTROOM EXPORTS\DC fotos\DC-029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64" y="4751436"/>
            <a:ext cx="1581074" cy="15810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jfl\Desktop\LIGHTROOM EXPORTS\DC fotos\DC-029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54" y="4725143"/>
            <a:ext cx="1584176" cy="15841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jfl\Desktop\LIGHTROOM EXPORTS\DC fotos\DC-029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17" y="3002285"/>
            <a:ext cx="1570358" cy="15703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44522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B1027C"/>
                </a:solidFill>
              </a:rPr>
              <a:t>*</a:t>
            </a:r>
            <a:r>
              <a:rPr lang="fr-BE" b="1" dirty="0" err="1" smtClean="0">
                <a:solidFill>
                  <a:srgbClr val="B1027C"/>
                </a:solidFill>
              </a:rPr>
              <a:t>Ontdubbeld</a:t>
            </a:r>
            <a:r>
              <a:rPr lang="fr-BE" b="1" dirty="0" smtClean="0">
                <a:solidFill>
                  <a:srgbClr val="B1027C"/>
                </a:solidFill>
              </a:rPr>
              <a:t> (2N of 2N+1)</a:t>
            </a:r>
          </a:p>
          <a:p>
            <a:r>
              <a:rPr lang="fr-BE" b="1" dirty="0" smtClean="0">
                <a:solidFill>
                  <a:srgbClr val="B1027C"/>
                </a:solidFill>
              </a:rPr>
              <a:t>Op </a:t>
            </a:r>
            <a:r>
              <a:rPr lang="fr-BE" b="1" dirty="0" err="1" smtClean="0">
                <a:solidFill>
                  <a:srgbClr val="B1027C"/>
                </a:solidFill>
              </a:rPr>
              <a:t>essentiële</a:t>
            </a:r>
            <a:r>
              <a:rPr lang="fr-BE" b="1" dirty="0" smtClean="0">
                <a:solidFill>
                  <a:srgbClr val="B1027C"/>
                </a:solidFill>
              </a:rPr>
              <a:t> </a:t>
            </a:r>
            <a:r>
              <a:rPr lang="fr-BE" b="1" dirty="0" err="1" smtClean="0">
                <a:solidFill>
                  <a:srgbClr val="B1027C"/>
                </a:solidFill>
              </a:rPr>
              <a:t>punten</a:t>
            </a:r>
            <a:r>
              <a:rPr lang="fr-BE" b="1" dirty="0" smtClean="0">
                <a:solidFill>
                  <a:srgbClr val="B1027C"/>
                </a:solidFill>
              </a:rPr>
              <a:t> Tier-4 </a:t>
            </a:r>
            <a:r>
              <a:rPr lang="fr-BE" b="1" dirty="0" err="1" smtClean="0">
                <a:solidFill>
                  <a:srgbClr val="B1027C"/>
                </a:solidFill>
              </a:rPr>
              <a:t>equivalent</a:t>
            </a:r>
            <a:endParaRPr lang="en-GB" b="1" dirty="0">
              <a:solidFill>
                <a:srgbClr val="B1027C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54" y="1271400"/>
            <a:ext cx="1584176" cy="1581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Gecoördineerde</a:t>
            </a:r>
            <a:r>
              <a:rPr lang="fr-BE" dirty="0" smtClean="0"/>
              <a:t> </a:t>
            </a:r>
            <a:r>
              <a:rPr lang="fr-BE" dirty="0" err="1" smtClean="0"/>
              <a:t>supervisie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3826768" cy="54356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 smtClean="0"/>
              <a:t>24x7 monitoring</a:t>
            </a:r>
          </a:p>
          <a:p>
            <a:r>
              <a:rPr lang="fr-BE" dirty="0" smtClean="0"/>
              <a:t>Multi-</a:t>
            </a:r>
            <a:r>
              <a:rPr lang="fr-BE" dirty="0" err="1" smtClean="0"/>
              <a:t>datacenter</a:t>
            </a:r>
            <a:endParaRPr lang="fr-BE" dirty="0" smtClean="0"/>
          </a:p>
          <a:p>
            <a:r>
              <a:rPr lang="fr-BE" dirty="0" smtClean="0"/>
              <a:t>End-to-end</a:t>
            </a:r>
          </a:p>
          <a:p>
            <a:pPr lvl="1"/>
            <a:r>
              <a:rPr lang="fr-BE" dirty="0" smtClean="0"/>
              <a:t>Hardware</a:t>
            </a:r>
          </a:p>
          <a:p>
            <a:pPr lvl="1"/>
            <a:r>
              <a:rPr lang="fr-BE" dirty="0" err="1" smtClean="0"/>
              <a:t>Basiscomponenten</a:t>
            </a:r>
            <a:endParaRPr lang="fr-BE" dirty="0" smtClean="0"/>
          </a:p>
          <a:p>
            <a:pPr lvl="1"/>
            <a:r>
              <a:rPr lang="fr-BE" dirty="0" err="1" smtClean="0"/>
              <a:t>Applicaties</a:t>
            </a:r>
            <a:endParaRPr lang="fr-BE" dirty="0" smtClean="0"/>
          </a:p>
          <a:p>
            <a:pPr lvl="1"/>
            <a:r>
              <a:rPr lang="fr-BE" dirty="0" err="1" smtClean="0"/>
              <a:t>Bedrijfsprocessen</a:t>
            </a:r>
            <a:endParaRPr lang="fr-BE" dirty="0" smtClean="0"/>
          </a:p>
          <a:p>
            <a:r>
              <a:rPr lang="fr-BE" dirty="0" smtClean="0"/>
              <a:t>SLA-management</a:t>
            </a:r>
          </a:p>
          <a:p>
            <a:r>
              <a:rPr lang="fr-BE" dirty="0" smtClean="0"/>
              <a:t>Permanent on-site + </a:t>
            </a:r>
            <a:r>
              <a:rPr lang="fr-BE" dirty="0" err="1" smtClean="0"/>
              <a:t>wachtdienst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12974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Wat G-Cloud </a:t>
            </a:r>
            <a:r>
              <a:rPr lang="fr-BE" dirty="0" err="1" smtClean="0"/>
              <a:t>gebruikers</a:t>
            </a:r>
            <a:r>
              <a:rPr lang="fr-BE" dirty="0" smtClean="0"/>
              <a:t> </a:t>
            </a:r>
            <a:r>
              <a:rPr lang="fr-BE" dirty="0" err="1" smtClean="0"/>
              <a:t>zeggen</a:t>
            </a:r>
            <a:r>
              <a:rPr lang="fr-BE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161668"/>
            <a:ext cx="7056784" cy="54356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b="1" dirty="0" smtClean="0"/>
              <a:t>HZIV</a:t>
            </a:r>
          </a:p>
          <a:p>
            <a:pPr marL="457200" lvl="1" indent="0">
              <a:buNone/>
            </a:pPr>
            <a:r>
              <a:rPr lang="fr-BE" dirty="0" smtClean="0"/>
              <a:t>« </a:t>
            </a:r>
            <a:r>
              <a:rPr lang="fr-BE" dirty="0" err="1" smtClean="0"/>
              <a:t>Levenscyclus</a:t>
            </a:r>
            <a:r>
              <a:rPr lang="fr-BE" dirty="0" smtClean="0"/>
              <a:t> </a:t>
            </a:r>
            <a:r>
              <a:rPr lang="fr-BE" dirty="0" err="1" smtClean="0"/>
              <a:t>infrastructuur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geen</a:t>
            </a:r>
            <a:r>
              <a:rPr lang="fr-BE" dirty="0" smtClean="0"/>
              <a:t> </a:t>
            </a:r>
            <a:r>
              <a:rPr lang="fr-BE" dirty="0" err="1" smtClean="0"/>
              <a:t>beperking</a:t>
            </a:r>
            <a:r>
              <a:rPr lang="fr-BE" dirty="0" smtClean="0"/>
              <a:t> </a:t>
            </a:r>
            <a:r>
              <a:rPr lang="fr-BE" dirty="0" err="1" smtClean="0"/>
              <a:t>meer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software-</a:t>
            </a:r>
            <a:r>
              <a:rPr lang="fr-BE" dirty="0" err="1" smtClean="0"/>
              <a:t>development</a:t>
            </a:r>
            <a:r>
              <a:rPr lang="fr-BE" dirty="0" smtClean="0"/>
              <a:t> »</a:t>
            </a:r>
          </a:p>
          <a:p>
            <a:pPr marL="457200" lvl="1" indent="0">
              <a:buNone/>
            </a:pPr>
            <a:r>
              <a:rPr lang="fr-BE" dirty="0" smtClean="0"/>
              <a:t>« </a:t>
            </a:r>
            <a:r>
              <a:rPr lang="fr-BE" dirty="0" err="1" smtClean="0"/>
              <a:t>Twee</a:t>
            </a:r>
            <a:r>
              <a:rPr lang="fr-BE" dirty="0" smtClean="0"/>
              <a:t> </a:t>
            </a:r>
            <a:r>
              <a:rPr lang="fr-BE" dirty="0" err="1" smtClean="0"/>
              <a:t>datacenters</a:t>
            </a:r>
            <a:r>
              <a:rPr lang="fr-BE" dirty="0" smtClean="0"/>
              <a:t> </a:t>
            </a:r>
            <a:r>
              <a:rPr lang="fr-BE" dirty="0" err="1" smtClean="0"/>
              <a:t>uit</a:t>
            </a:r>
            <a:r>
              <a:rPr lang="fr-BE" dirty="0" smtClean="0"/>
              <a:t> </a:t>
            </a:r>
            <a:r>
              <a:rPr lang="fr-BE" dirty="0" err="1" smtClean="0"/>
              <a:t>dienst</a:t>
            </a:r>
            <a:r>
              <a:rPr lang="fr-BE" dirty="0" smtClean="0"/>
              <a:t> </a:t>
            </a:r>
            <a:r>
              <a:rPr lang="fr-BE" dirty="0" err="1" smtClean="0"/>
              <a:t>genomen</a:t>
            </a:r>
            <a:r>
              <a:rPr lang="fr-BE" dirty="0" smtClean="0"/>
              <a:t> »</a:t>
            </a:r>
          </a:p>
          <a:p>
            <a:pPr marL="457200" lvl="1" indent="0">
              <a:buNone/>
            </a:pPr>
            <a:endParaRPr lang="fr-BE" sz="1200" dirty="0" smtClean="0"/>
          </a:p>
          <a:p>
            <a:pPr marL="0" indent="0">
              <a:buNone/>
            </a:pPr>
            <a:r>
              <a:rPr lang="fr-BE" b="1" dirty="0" smtClean="0"/>
              <a:t>RIZIV</a:t>
            </a:r>
          </a:p>
          <a:p>
            <a:pPr marL="457200" lvl="1" indent="0">
              <a:buNone/>
            </a:pPr>
            <a:r>
              <a:rPr lang="fr-BE" dirty="0" smtClean="0"/>
              <a:t>« </a:t>
            </a:r>
            <a:r>
              <a:rPr lang="fr-BE" dirty="0" err="1" smtClean="0"/>
              <a:t>Groeicapaciteit</a:t>
            </a:r>
            <a:r>
              <a:rPr lang="fr-BE" dirty="0" smtClean="0"/>
              <a:t> </a:t>
            </a:r>
            <a:r>
              <a:rPr lang="fr-BE" dirty="0" err="1" smtClean="0"/>
              <a:t>zonder</a:t>
            </a:r>
            <a:r>
              <a:rPr lang="fr-BE" dirty="0" smtClean="0"/>
              <a:t> </a:t>
            </a:r>
            <a:r>
              <a:rPr lang="fr-BE" dirty="0" err="1" smtClean="0"/>
              <a:t>investering</a:t>
            </a:r>
            <a:r>
              <a:rPr lang="fr-BE" dirty="0" smtClean="0"/>
              <a:t> </a:t>
            </a:r>
            <a:r>
              <a:rPr lang="fr-BE" dirty="0" err="1" smtClean="0"/>
              <a:t>vooraf</a:t>
            </a:r>
            <a:r>
              <a:rPr lang="fr-BE" dirty="0" smtClean="0"/>
              <a:t> »</a:t>
            </a:r>
          </a:p>
          <a:p>
            <a:pPr marL="457200" lvl="1" indent="0">
              <a:buNone/>
            </a:pPr>
            <a:r>
              <a:rPr lang="fr-BE" dirty="0" smtClean="0"/>
              <a:t>« ICT kan </a:t>
            </a:r>
            <a:r>
              <a:rPr lang="fr-BE" dirty="0" err="1" smtClean="0"/>
              <a:t>focussen</a:t>
            </a:r>
            <a:r>
              <a:rPr lang="fr-BE" dirty="0" smtClean="0"/>
              <a:t> op </a:t>
            </a:r>
            <a:r>
              <a:rPr lang="fr-BE" dirty="0" err="1" smtClean="0"/>
              <a:t>core</a:t>
            </a:r>
            <a:r>
              <a:rPr lang="fr-BE" dirty="0" smtClean="0"/>
              <a:t> business »</a:t>
            </a:r>
          </a:p>
          <a:p>
            <a:pPr marL="457200" lvl="1" indent="0">
              <a:buNone/>
            </a:pPr>
            <a:endParaRPr lang="fr-BE" sz="1200" dirty="0" smtClean="0"/>
          </a:p>
          <a:p>
            <a:pPr marL="0" indent="0">
              <a:buNone/>
            </a:pPr>
            <a:r>
              <a:rPr lang="fr-BE" b="1" dirty="0" smtClean="0"/>
              <a:t>FAMIFED</a:t>
            </a:r>
          </a:p>
          <a:p>
            <a:pPr marL="457200" lvl="1" indent="0">
              <a:buNone/>
            </a:pPr>
            <a:r>
              <a:rPr lang="fr-BE" dirty="0" smtClean="0"/>
              <a:t>« </a:t>
            </a:r>
            <a:r>
              <a:rPr lang="fr-BE" dirty="0" err="1" smtClean="0"/>
              <a:t>Definitief</a:t>
            </a:r>
            <a:r>
              <a:rPr lang="fr-BE" dirty="0" smtClean="0"/>
              <a:t> </a:t>
            </a:r>
            <a:r>
              <a:rPr lang="fr-BE" dirty="0" err="1" smtClean="0"/>
              <a:t>weg</a:t>
            </a:r>
            <a:r>
              <a:rPr lang="fr-BE" dirty="0" smtClean="0"/>
              <a:t> </a:t>
            </a:r>
            <a:r>
              <a:rPr lang="fr-BE" dirty="0" err="1"/>
              <a:t>uit</a:t>
            </a:r>
            <a:r>
              <a:rPr lang="fr-BE" dirty="0"/>
              <a:t> </a:t>
            </a:r>
            <a:r>
              <a:rPr lang="fr-BE" dirty="0" err="1"/>
              <a:t>vijfjaarlijkse</a:t>
            </a:r>
            <a:r>
              <a:rPr lang="fr-BE" dirty="0"/>
              <a:t> upgrade-</a:t>
            </a:r>
            <a:r>
              <a:rPr lang="fr-BE" dirty="0" err="1"/>
              <a:t>cyclus</a:t>
            </a:r>
            <a:r>
              <a:rPr lang="fr-BE" dirty="0"/>
              <a:t> </a:t>
            </a:r>
            <a:r>
              <a:rPr lang="fr-BE" dirty="0" smtClean="0"/>
              <a:t>»</a:t>
            </a:r>
          </a:p>
          <a:p>
            <a:pPr marL="457200" lvl="1" indent="0">
              <a:buNone/>
            </a:pPr>
            <a:r>
              <a:rPr lang="fr-BE" dirty="0" smtClean="0"/>
              <a:t>« </a:t>
            </a:r>
            <a:r>
              <a:rPr lang="fr-BE" dirty="0" err="1" smtClean="0"/>
              <a:t>Capaciteit</a:t>
            </a:r>
            <a:r>
              <a:rPr lang="fr-BE" dirty="0" smtClean="0"/>
              <a:t> niet langer </a:t>
            </a:r>
            <a:r>
              <a:rPr lang="fr-BE" dirty="0" err="1" smtClean="0"/>
              <a:t>overschalen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pieksituaties</a:t>
            </a:r>
            <a:r>
              <a:rPr lang="fr-BE" dirty="0" smtClean="0"/>
              <a:t> »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4" name="Picture 2" descr="https://www.gcloud.belgium.be/images/profiles/kosch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367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gcloud.belgium.be/images/profiles/mar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127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gcloud.belgium.be/images/profiles/coore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5745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9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25</a:t>
            </a:fld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4"/>
            <a:ext cx="9144000" cy="458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1138" y="5301208"/>
            <a:ext cx="3824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/>
              <a:t>www.gcloud.belgium.be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10991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950" y="4452460"/>
            <a:ext cx="6771737" cy="560716"/>
          </a:xfrm>
        </p:spPr>
        <p:txBody>
          <a:bodyPr/>
          <a:lstStyle/>
          <a:p>
            <a:pPr algn="ctr"/>
            <a:r>
              <a:rPr lang="nl-BE" sz="3600" dirty="0" smtClean="0"/>
              <a:t>            bouwen we samen</a:t>
            </a:r>
            <a:endParaRPr lang="fr-BE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4" y="5204619"/>
            <a:ext cx="380942" cy="4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1" y="5689079"/>
            <a:ext cx="380942" cy="4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827584" y="5085184"/>
            <a:ext cx="38877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BE" sz="1600" dirty="0" smtClean="0">
              <a:solidFill>
                <a:srgbClr val="0D0D0D"/>
              </a:solidFill>
              <a:sym typeface="Arial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D0D0D"/>
                </a:solidFill>
              </a:rPr>
              <a:t>frank.robben@ksz.fgov.be </a:t>
            </a:r>
          </a:p>
          <a:p>
            <a:pPr>
              <a:defRPr/>
            </a:pPr>
            <a:endParaRPr lang="en-US" sz="1600" dirty="0" smtClean="0">
              <a:solidFill>
                <a:srgbClr val="0D0D0D"/>
              </a:solidFill>
              <a:sym typeface="Arial" charset="0"/>
            </a:endParaRPr>
          </a:p>
          <a:p>
            <a:pPr>
              <a:defRPr/>
            </a:pPr>
            <a:r>
              <a:rPr lang="fr-BE" sz="1600" dirty="0" smtClean="0">
                <a:solidFill>
                  <a:srgbClr val="0D0D0D"/>
                </a:solidFill>
                <a:sym typeface="Arial" charset="0"/>
              </a:rPr>
              <a:t>@</a:t>
            </a:r>
            <a:r>
              <a:rPr lang="fr-BE" sz="1600" dirty="0" err="1" smtClean="0">
                <a:solidFill>
                  <a:srgbClr val="0D0D0D"/>
                </a:solidFill>
                <a:sym typeface="Arial" charset="0"/>
              </a:rPr>
              <a:t>FrRobben</a:t>
            </a:r>
            <a:endParaRPr lang="fr-BE" sz="1600" dirty="0" smtClean="0">
              <a:solidFill>
                <a:srgbClr val="0D0D0D"/>
              </a:solidFill>
              <a:sym typeface="Arial" charset="0"/>
            </a:endParaRPr>
          </a:p>
          <a:p>
            <a:pPr>
              <a:defRPr/>
            </a:pPr>
            <a:endParaRPr lang="fr-BE" sz="1600" dirty="0" smtClean="0">
              <a:solidFill>
                <a:schemeClr val="bg2">
                  <a:lumMod val="10000"/>
                </a:schemeClr>
              </a:solidFill>
              <a:sym typeface="Arial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sym typeface="Arial" charset="0"/>
              </a:rPr>
              <a:t>www.frankrobben.be</a:t>
            </a:r>
            <a:endParaRPr lang="en-GB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Context: overheid moet  besparen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92080" y="2564904"/>
            <a:ext cx="3096344" cy="165618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BE" sz="3200" dirty="0" smtClean="0">
                <a:solidFill>
                  <a:srgbClr val="C0504D"/>
                </a:solidFill>
              </a:rPr>
              <a:t>Efficiëntie </a:t>
            </a:r>
            <a:r>
              <a:rPr lang="nl-BE" sz="3600" dirty="0" smtClean="0">
                <a:solidFill>
                  <a:srgbClr val="C0504D"/>
                </a:solidFill>
                <a:latin typeface="Wingdings" panose="05000000000000000000" pitchFamily="2" charset="2"/>
              </a:rPr>
              <a:t>á</a:t>
            </a:r>
            <a:endParaRPr lang="nl-BE" sz="3200" dirty="0">
              <a:solidFill>
                <a:srgbClr val="C0504D"/>
              </a:solidFill>
              <a:latin typeface="Symbol" panose="05050102010706020507" pitchFamily="18" charset="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59632" y="2564904"/>
            <a:ext cx="3096344" cy="165618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BE" sz="3200" dirty="0" smtClean="0">
                <a:solidFill>
                  <a:srgbClr val="C0504D"/>
                </a:solidFill>
              </a:rPr>
              <a:t>Kost   </a:t>
            </a:r>
            <a:r>
              <a:rPr lang="nl-BE" sz="3600" dirty="0" smtClean="0">
                <a:solidFill>
                  <a:srgbClr val="C0504D"/>
                </a:solidFill>
                <a:latin typeface="Wingdings" panose="05000000000000000000" pitchFamily="2" charset="2"/>
              </a:rPr>
              <a:t>â</a:t>
            </a:r>
            <a:endParaRPr lang="nl-BE" sz="3200" dirty="0">
              <a:solidFill>
                <a:srgbClr val="C0504D"/>
              </a:solidFill>
              <a:latin typeface="Symbol" panose="05050102010706020507" pitchFamily="18" charset="2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03848" y="4869160"/>
            <a:ext cx="3096344" cy="165618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BE" sz="3200" dirty="0" smtClean="0">
                <a:solidFill>
                  <a:srgbClr val="C0504D"/>
                </a:solidFill>
              </a:rPr>
              <a:t>Kwaliteit </a:t>
            </a:r>
            <a:r>
              <a:rPr lang="nl-BE" sz="3600" dirty="0" smtClean="0">
                <a:solidFill>
                  <a:srgbClr val="C0504D"/>
                </a:solidFill>
                <a:latin typeface="Wingdings" panose="05000000000000000000" pitchFamily="2" charset="2"/>
              </a:rPr>
              <a:t>á</a:t>
            </a:r>
            <a:endParaRPr lang="nl-BE" sz="3200" dirty="0">
              <a:solidFill>
                <a:srgbClr val="C0504D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53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011238"/>
            <a:ext cx="8543925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fr-FR" dirty="0" smtClean="0"/>
              <a:t>Hoe? Synergie / transformatie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ADED-38B9-4879-B65B-EF8A5A6CF7F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6607175" y="5997575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fr-FR" sz="1400"/>
              <a:t>Bron: Booz Allen Hamilton</a:t>
            </a:r>
            <a:endParaRPr lang="en-US" altLang="fr-FR" sz="1400"/>
          </a:p>
        </p:txBody>
      </p:sp>
    </p:spTree>
    <p:extLst>
      <p:ext uri="{BB962C8B-B14F-4D97-AF65-F5344CB8AC3E}">
        <p14:creationId xmlns:p14="http://schemas.microsoft.com/office/powerpoint/2010/main" val="40414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G-Cloud?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388843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nl-BE" dirty="0" smtClean="0"/>
              <a:t>Programma met </a:t>
            </a:r>
            <a:r>
              <a:rPr lang="nl-BE" b="1" dirty="0" smtClean="0"/>
              <a:t>synergieprojecten</a:t>
            </a:r>
          </a:p>
          <a:p>
            <a:pPr>
              <a:spcBef>
                <a:spcPts val="1200"/>
              </a:spcBef>
            </a:pPr>
            <a:r>
              <a:rPr lang="nl-BE" dirty="0" smtClean="0"/>
              <a:t>Bevat zowel </a:t>
            </a:r>
            <a:r>
              <a:rPr lang="nl-BE" b="1" dirty="0" smtClean="0"/>
              <a:t>synergie voor bestaande diensten </a:t>
            </a:r>
            <a:r>
              <a:rPr lang="nl-BE" dirty="0" smtClean="0"/>
              <a:t>als </a:t>
            </a:r>
            <a:r>
              <a:rPr lang="nl-BE" b="1" dirty="0" smtClean="0"/>
              <a:t>nieuwe diensten</a:t>
            </a:r>
          </a:p>
          <a:p>
            <a:pPr>
              <a:spcBef>
                <a:spcPts val="1200"/>
              </a:spcBef>
            </a:pPr>
            <a:r>
              <a:rPr lang="nl-BE" b="1" dirty="0" smtClean="0"/>
              <a:t>Voor </a:t>
            </a:r>
            <a:r>
              <a:rPr lang="nl-BE" dirty="0" smtClean="0"/>
              <a:t>de overheid</a:t>
            </a:r>
          </a:p>
          <a:p>
            <a:pPr>
              <a:spcBef>
                <a:spcPts val="1200"/>
              </a:spcBef>
            </a:pPr>
            <a:r>
              <a:rPr lang="nl-BE" b="1" dirty="0" smtClean="0"/>
              <a:t>Beheerd door</a:t>
            </a:r>
            <a:r>
              <a:rPr lang="nl-BE" dirty="0" smtClean="0"/>
              <a:t> de overheid</a:t>
            </a:r>
          </a:p>
          <a:p>
            <a:pPr>
              <a:spcBef>
                <a:spcPts val="1200"/>
              </a:spcBef>
            </a:pPr>
            <a:r>
              <a:rPr lang="nl-BE" dirty="0" smtClean="0"/>
              <a:t>In samenwerking met </a:t>
            </a:r>
            <a:r>
              <a:rPr lang="nl-BE" b="1" dirty="0" err="1" smtClean="0"/>
              <a:t>privé-bedrijven</a:t>
            </a:r>
            <a:endParaRPr lang="nl-BE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6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G-</a:t>
            </a:r>
            <a:r>
              <a:rPr lang="nl-BE" dirty="0" err="1" smtClean="0"/>
              <a:t>cloud</a:t>
            </a:r>
            <a:r>
              <a:rPr lang="nl-BE" dirty="0" smtClean="0"/>
              <a:t> 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Gezamenlijk</a:t>
            </a:r>
            <a:r>
              <a:rPr lang="nl-BE" dirty="0" smtClean="0"/>
              <a:t> overheids ICT-platform</a:t>
            </a:r>
          </a:p>
          <a:p>
            <a:pPr lvl="1"/>
            <a:r>
              <a:rPr lang="nl-BE" dirty="0"/>
              <a:t>h</a:t>
            </a:r>
            <a:r>
              <a:rPr lang="nl-BE" dirty="0" smtClean="0"/>
              <a:t>uidige focus: federale overheid (</a:t>
            </a:r>
            <a:r>
              <a:rPr lang="nl-BE" dirty="0" err="1" smtClean="0"/>
              <a:t>FODs</a:t>
            </a:r>
            <a:r>
              <a:rPr lang="nl-BE" dirty="0" smtClean="0"/>
              <a:t>, </a:t>
            </a:r>
            <a:r>
              <a:rPr lang="nl-BE" dirty="0" err="1" smtClean="0"/>
              <a:t>PODs</a:t>
            </a:r>
            <a:r>
              <a:rPr lang="nl-BE" dirty="0" smtClean="0"/>
              <a:t>, OISZ, </a:t>
            </a:r>
            <a:r>
              <a:rPr lang="nl-BE" dirty="0" err="1" smtClean="0"/>
              <a:t>IONs</a:t>
            </a:r>
            <a:r>
              <a:rPr lang="nl-BE" dirty="0" smtClean="0"/>
              <a:t>)</a:t>
            </a:r>
          </a:p>
          <a:p>
            <a:pPr lvl="1"/>
            <a:r>
              <a:rPr lang="nl-BE" dirty="0"/>
              <a:t>b</a:t>
            </a:r>
            <a:r>
              <a:rPr lang="nl-BE" dirty="0" smtClean="0"/>
              <a:t>ij interesse </a:t>
            </a:r>
            <a:r>
              <a:rPr lang="nl-BE" dirty="0" err="1" smtClean="0"/>
              <a:t>uitbreidbaar</a:t>
            </a:r>
            <a:r>
              <a:rPr lang="nl-BE" dirty="0" smtClean="0"/>
              <a:t> naar andere overheden</a:t>
            </a:r>
          </a:p>
          <a:p>
            <a:r>
              <a:rPr lang="nl-BE" b="1" dirty="0" smtClean="0"/>
              <a:t>Hybride </a:t>
            </a:r>
            <a:r>
              <a:rPr lang="nl-BE" dirty="0" err="1" smtClean="0"/>
              <a:t>government</a:t>
            </a:r>
            <a:r>
              <a:rPr lang="nl-BE" dirty="0" smtClean="0"/>
              <a:t> community </a:t>
            </a:r>
            <a:r>
              <a:rPr lang="nl-BE" dirty="0" err="1" smtClean="0"/>
              <a:t>cloud</a:t>
            </a:r>
            <a:endParaRPr lang="nl-BE" dirty="0" smtClean="0"/>
          </a:p>
          <a:p>
            <a:pPr lvl="1"/>
            <a:r>
              <a:rPr lang="nl-BE" dirty="0" smtClean="0"/>
              <a:t>beroep op publieke </a:t>
            </a:r>
            <a:r>
              <a:rPr lang="nl-BE" dirty="0" err="1" smtClean="0"/>
              <a:t>cloud</a:t>
            </a:r>
            <a:r>
              <a:rPr lang="nl-BE" dirty="0" smtClean="0"/>
              <a:t> waar mogelijk</a:t>
            </a:r>
          </a:p>
          <a:p>
            <a:pPr lvl="1"/>
            <a:r>
              <a:rPr lang="nl-BE" dirty="0" smtClean="0"/>
              <a:t>private community </a:t>
            </a:r>
            <a:r>
              <a:rPr lang="nl-BE" dirty="0" err="1" smtClean="0"/>
              <a:t>cloud</a:t>
            </a:r>
            <a:r>
              <a:rPr lang="nl-BE" dirty="0" smtClean="0"/>
              <a:t> vanuit datacenters in beheer van de overheid</a:t>
            </a:r>
          </a:p>
          <a:p>
            <a:pPr lvl="1"/>
            <a:r>
              <a:rPr lang="nl-BE" dirty="0" smtClean="0"/>
              <a:t>operationele uitvoering met ruim beroep op privésector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8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7504" y="1988840"/>
            <a:ext cx="8640960" cy="4680520"/>
          </a:xfrm>
          <a:prstGeom prst="roundRect">
            <a:avLst>
              <a:gd name="adj" fmla="val 280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Focus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5471B662-E07F-4B45-AF7C-5436FF003ECE}" type="slidenum">
              <a:rPr lang="en-GB" smtClean="0">
                <a:solidFill>
                  <a:schemeClr val="tx1"/>
                </a:solidFill>
              </a:rPr>
              <a:t>7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Rounded Rectangle 3"/>
          <p:cNvSpPr/>
          <p:nvPr/>
        </p:nvSpPr>
        <p:spPr>
          <a:xfrm>
            <a:off x="179512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59632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52120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32240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12360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39752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36281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44199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5517232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Harde infrastructuur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Computing	 |	 Network 	|	 Storage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4365104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Zachte infrastructuur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Virtualisatie  |   Security   | 	Mail	|   VoIP	    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3212976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nl-BE" sz="3200" b="1" dirty="0" smtClean="0">
              <a:solidFill>
                <a:schemeClr val="tx1"/>
              </a:solidFill>
            </a:endParaRPr>
          </a:p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Toepassingsplatform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Open source | IBM | Microsoft | Oracle </a:t>
            </a:r>
            <a:r>
              <a:rPr lang="nl-BE" sz="2400" dirty="0">
                <a:solidFill>
                  <a:schemeClr val="tx1"/>
                </a:solidFill>
              </a:rPr>
              <a:t>| </a:t>
            </a:r>
            <a:r>
              <a:rPr lang="nl-BE" sz="2400" dirty="0" smtClean="0">
                <a:solidFill>
                  <a:schemeClr val="tx1"/>
                </a:solidFill>
              </a:rPr>
              <a:t>SAS </a:t>
            </a:r>
            <a:r>
              <a:rPr lang="nl-BE" sz="2400" dirty="0">
                <a:solidFill>
                  <a:schemeClr val="tx1"/>
                </a:solidFill>
              </a:rPr>
              <a:t>|</a:t>
            </a:r>
            <a:r>
              <a:rPr lang="nl-BE" sz="2400" dirty="0" smtClean="0">
                <a:solidFill>
                  <a:schemeClr val="tx1"/>
                </a:solidFill>
              </a:rPr>
              <a:t> …</a:t>
            </a:r>
            <a:endParaRPr lang="nl-BE" sz="2400" dirty="0">
              <a:solidFill>
                <a:schemeClr val="tx1"/>
              </a:solidFill>
            </a:endParaRPr>
          </a:p>
          <a:p>
            <a:pPr algn="ctr"/>
            <a:endParaRPr lang="nl-BE" sz="3200" b="1" dirty="0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504" y="836712"/>
            <a:ext cx="8640960" cy="108012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b="1" dirty="0" smtClean="0">
                <a:solidFill>
                  <a:schemeClr val="tx1"/>
                </a:solidFill>
              </a:rPr>
              <a:t>Businesstoepassingen</a:t>
            </a:r>
          </a:p>
          <a:p>
            <a:pPr algn="ctr"/>
            <a:r>
              <a:rPr lang="fr-BE" sz="2400" dirty="0" smtClean="0">
                <a:solidFill>
                  <a:schemeClr val="tx1"/>
                </a:solidFill>
              </a:rPr>
              <a:t>Core business (aangiften, businessprocessen, …)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79512" y="2060848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Standaardcomponenten en -toepassingen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Websites | Toegangsbeheer | Vertaaltool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777394">
            <a:off x="8160020" y="2372334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800" b="1" dirty="0" smtClean="0"/>
              <a:t>Delen</a:t>
            </a:r>
            <a:endParaRPr lang="fr-BE" sz="2800" b="1" dirty="0"/>
          </a:p>
        </p:txBody>
      </p:sp>
      <p:sp>
        <p:nvSpPr>
          <p:cNvPr id="21" name="TextBox 20"/>
          <p:cNvSpPr txBox="1"/>
          <p:nvPr/>
        </p:nvSpPr>
        <p:spPr>
          <a:xfrm rot="2777394">
            <a:off x="8147766" y="3524462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800" b="1" dirty="0" smtClean="0"/>
              <a:t>Delen</a:t>
            </a:r>
            <a:endParaRPr lang="fr-BE" sz="2800" b="1" dirty="0"/>
          </a:p>
        </p:txBody>
      </p:sp>
      <p:sp>
        <p:nvSpPr>
          <p:cNvPr id="23" name="TextBox 22"/>
          <p:cNvSpPr txBox="1"/>
          <p:nvPr/>
        </p:nvSpPr>
        <p:spPr>
          <a:xfrm rot="2777394">
            <a:off x="8147765" y="4676591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800" b="1" dirty="0" smtClean="0"/>
              <a:t>Delen</a:t>
            </a:r>
            <a:endParaRPr lang="fr-BE" sz="2800" b="1" dirty="0"/>
          </a:p>
        </p:txBody>
      </p:sp>
      <p:sp>
        <p:nvSpPr>
          <p:cNvPr id="24" name="TextBox 23"/>
          <p:cNvSpPr txBox="1"/>
          <p:nvPr/>
        </p:nvSpPr>
        <p:spPr>
          <a:xfrm rot="2777394">
            <a:off x="8147765" y="5817473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800" b="1" dirty="0" smtClean="0"/>
              <a:t>Delen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14331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G-</a:t>
            </a:r>
            <a:r>
              <a:rPr lang="nl-BE" dirty="0" err="1" smtClean="0"/>
              <a:t>cloud</a:t>
            </a:r>
            <a:r>
              <a:rPr lang="nl-BE" dirty="0" smtClean="0"/>
              <a:t> 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A</a:t>
            </a:r>
            <a:r>
              <a:rPr lang="nl-BE" b="1" dirty="0" smtClean="0"/>
              <a:t>s </a:t>
            </a:r>
            <a:r>
              <a:rPr lang="nl-BE" b="1" dirty="0"/>
              <a:t>a Service</a:t>
            </a:r>
            <a:r>
              <a:rPr lang="nl-BE" dirty="0"/>
              <a:t> – IT als dienstverlening</a:t>
            </a:r>
          </a:p>
          <a:p>
            <a:pPr lvl="1"/>
            <a:r>
              <a:rPr lang="nl-BE" altLang="en-US" dirty="0"/>
              <a:t>e</a:t>
            </a:r>
            <a:r>
              <a:rPr lang="nl-BE" altLang="en-US" dirty="0" smtClean="0"/>
              <a:t>igen </a:t>
            </a:r>
            <a:r>
              <a:rPr lang="nl-BE" altLang="en-US" dirty="0"/>
              <a:t>apparatuur en software vervangen door een dienstverlener</a:t>
            </a:r>
            <a:endParaRPr lang="nl-BE" dirty="0"/>
          </a:p>
          <a:p>
            <a:pPr lvl="1"/>
            <a:r>
              <a:rPr lang="nl-BE" b="1" dirty="0"/>
              <a:t>Software as a Service</a:t>
            </a:r>
            <a:endParaRPr lang="nl-BE" dirty="0"/>
          </a:p>
          <a:p>
            <a:pPr lvl="1"/>
            <a:r>
              <a:rPr lang="nl-BE" b="1" dirty="0"/>
              <a:t>Platform as a Service</a:t>
            </a:r>
          </a:p>
          <a:p>
            <a:pPr lvl="1"/>
            <a:r>
              <a:rPr lang="nl-BE" b="1" dirty="0"/>
              <a:t>Infrastructure as a Service</a:t>
            </a:r>
          </a:p>
          <a:p>
            <a:pPr lvl="1"/>
            <a:r>
              <a:rPr lang="nl-BE" b="1" dirty="0" smtClean="0"/>
              <a:t>gedeelde, </a:t>
            </a:r>
            <a:r>
              <a:rPr lang="nl-BE" b="1" dirty="0" err="1" smtClean="0"/>
              <a:t>gevirtualiseerde</a:t>
            </a:r>
            <a:r>
              <a:rPr lang="nl-BE" b="1" dirty="0" smtClean="0"/>
              <a:t> fysieke </a:t>
            </a:r>
            <a:r>
              <a:rPr lang="nl-BE" b="1" dirty="0"/>
              <a:t>infrastructuur</a:t>
            </a:r>
            <a:endParaRPr lang="nl-BE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smtClean="0"/>
              <a:t>As a service: kernprincipes</a:t>
            </a:r>
            <a:endParaRPr lang="nl-BE" altLang="en-US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9660"/>
            <a:ext cx="8229600" cy="5579700"/>
          </a:xfrm>
        </p:spPr>
        <p:txBody>
          <a:bodyPr>
            <a:noAutofit/>
          </a:bodyPr>
          <a:lstStyle/>
          <a:p>
            <a:r>
              <a:rPr lang="nl-BE" altLang="en-US" sz="2400" b="1" dirty="0" smtClean="0"/>
              <a:t>Zelfbediening</a:t>
            </a:r>
            <a:r>
              <a:rPr lang="nl-BE" altLang="en-US" sz="2400" dirty="0" smtClean="0"/>
              <a:t>: de dienstverlening is volledig geïndustrialiseerd en geautomatiseerd</a:t>
            </a:r>
          </a:p>
          <a:p>
            <a:r>
              <a:rPr lang="nl-BE" altLang="en-US" sz="2400" b="1" dirty="0" smtClean="0"/>
              <a:t>Beschikbaarheid</a:t>
            </a:r>
            <a:r>
              <a:rPr lang="nl-BE" altLang="en-US" sz="2400" dirty="0" smtClean="0"/>
              <a:t>: de dienstverlening kan onmiddellijk starten</a:t>
            </a:r>
          </a:p>
          <a:p>
            <a:r>
              <a:rPr lang="nl-BE" altLang="en-US" sz="2400" b="1" dirty="0" smtClean="0"/>
              <a:t>Schaalbaar en elastisch</a:t>
            </a:r>
            <a:r>
              <a:rPr lang="nl-BE" altLang="en-US" sz="2400" dirty="0" smtClean="0"/>
              <a:t>: de gebruikte capaciteit kan flexibel toenemen en afnemen per klant</a:t>
            </a:r>
          </a:p>
          <a:p>
            <a:r>
              <a:rPr lang="nl-BE" altLang="en-US" sz="2400" b="1" dirty="0" smtClean="0"/>
              <a:t>Gedeeld</a:t>
            </a:r>
            <a:r>
              <a:rPr lang="nl-BE" altLang="en-US" sz="2400" dirty="0" smtClean="0"/>
              <a:t>: meerdere gebruikers voor schaaleffecten</a:t>
            </a:r>
          </a:p>
          <a:p>
            <a:r>
              <a:rPr lang="nl-BE" altLang="en-US" sz="2400" b="1" dirty="0" smtClean="0"/>
              <a:t>Consumptiegebaseerde aanrekening</a:t>
            </a:r>
            <a:r>
              <a:rPr lang="nl-BE" altLang="en-US" sz="2400" dirty="0" smtClean="0"/>
              <a:t>: op basis van reëel gebruik (maar met cost sharing van gehele platform)</a:t>
            </a:r>
          </a:p>
          <a:p>
            <a:r>
              <a:rPr lang="nl-BE" altLang="en-US" sz="2400" b="1" dirty="0" smtClean="0"/>
              <a:t>Laagdrempelige instap</a:t>
            </a:r>
            <a:r>
              <a:rPr lang="nl-BE" altLang="en-US" sz="2400" dirty="0" smtClean="0"/>
              <a:t>: onderliggende complexiteit wordt transparant gemaakt voor de gebruiker</a:t>
            </a:r>
          </a:p>
          <a:p>
            <a:r>
              <a:rPr lang="nl-BE" altLang="en-US" sz="2400" b="1" dirty="0" smtClean="0"/>
              <a:t>Heterogeniteit en flexibiliteit ingebakken</a:t>
            </a:r>
          </a:p>
          <a:p>
            <a:r>
              <a:rPr lang="nl-BE" altLang="en-US" sz="2400" b="1" dirty="0" smtClean="0"/>
              <a:t>Incrementele, exploratieve, iteratieve aanpak</a:t>
            </a:r>
            <a:endParaRPr lang="nl-BE" alt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1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-Cloud">
  <a:themeElements>
    <a:clrScheme name="Custom 1">
      <a:dk1>
        <a:srgbClr val="364C9D"/>
      </a:dk1>
      <a:lt1>
        <a:sysClr val="window" lastClr="FFFFFF"/>
      </a:lt1>
      <a:dk2>
        <a:srgbClr val="364C9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7CEED44E01334A8FDE427A8589CD04" ma:contentTypeVersion="1" ma:contentTypeDescription="Create a new document." ma:contentTypeScope="" ma:versionID="42d5dafbbf323c7e9722060a1e2b15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F82D81-355F-493A-A9FB-A0D17346C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582E2-B4A3-4CF9-B29A-4C1E94382D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EB89CD-203B-44BB-9498-AE3BBAEC8AA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G-Cloud</Template>
  <TotalTime>1992</TotalTime>
  <Words>806</Words>
  <Application>Microsoft Office PowerPoint</Application>
  <PresentationFormat>On-screen Show (4:3)</PresentationFormat>
  <Paragraphs>265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G-Cloud</vt:lpstr>
      <vt:lpstr>Bouwstenen voor de G-Cloud Datacenters in de Belgische overheid</vt:lpstr>
      <vt:lpstr>Agenda</vt:lpstr>
      <vt:lpstr>Context: overheid moet  besparen</vt:lpstr>
      <vt:lpstr>Hoe? Synergie / transformatie</vt:lpstr>
      <vt:lpstr>Wat is G-Cloud?</vt:lpstr>
      <vt:lpstr>Wat is G-cloud ?</vt:lpstr>
      <vt:lpstr>Focus</vt:lpstr>
      <vt:lpstr>Wat is G-cloud ?</vt:lpstr>
      <vt:lpstr>As a service: kernprincipes</vt:lpstr>
      <vt:lpstr>Cloud computing in de overheid?</vt:lpstr>
      <vt:lpstr>Cloud computing in de overheid?</vt:lpstr>
      <vt:lpstr>Cloud security evaluatiemodel</vt:lpstr>
      <vt:lpstr>Cloud security evaluatiemodel</vt:lpstr>
      <vt:lpstr>Waarom G-Cloud?</vt:lpstr>
      <vt:lpstr>Succesfactoren G-Cloud?</vt:lpstr>
      <vt:lpstr>G-Cloud organisatie</vt:lpstr>
      <vt:lpstr>PowerPoint Presentation</vt:lpstr>
      <vt:lpstr>G-Cloud &amp; private sector</vt:lpstr>
      <vt:lpstr>Datacenter-consolidatie</vt:lpstr>
      <vt:lpstr>Datacenter-consolidatie</vt:lpstr>
      <vt:lpstr>Ecologisch en economisch</vt:lpstr>
      <vt:lpstr>Omgevingsbeveiliging Tier 3+ </vt:lpstr>
      <vt:lpstr>Gecoördineerde supervisie</vt:lpstr>
      <vt:lpstr>Wat G-Cloud gebruikers zeggen…</vt:lpstr>
      <vt:lpstr>PowerPoint Presentation</vt:lpstr>
      <vt:lpstr>            bouwen we samen</vt:lpstr>
    </vt:vector>
  </TitlesOfParts>
  <Company>Smals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Pragmatisch helpen bouwen aan de government cloud</dc:title>
  <dc:creator>Bob Lannoy</dc:creator>
  <cp:lastModifiedBy>Jan Frans Lemmens</cp:lastModifiedBy>
  <cp:revision>109</cp:revision>
  <cp:lastPrinted>2015-11-12T11:11:36Z</cp:lastPrinted>
  <dcterms:created xsi:type="dcterms:W3CDTF">2015-11-12T09:30:21Z</dcterms:created>
  <dcterms:modified xsi:type="dcterms:W3CDTF">2016-09-12T07:51:38Z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0x0101007E7CEED44E01334A8FDE427A8589CD04</vt:lpwstr>
  </property>
</Properties>
</file>